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handoutMasterIdLst>
    <p:handoutMasterId r:id="rId18"/>
  </p:handoutMasterIdLst>
  <p:sldIdLst>
    <p:sldId id="260" r:id="rId5"/>
    <p:sldId id="256" r:id="rId6"/>
    <p:sldId id="268" r:id="rId7"/>
    <p:sldId id="270" r:id="rId8"/>
    <p:sldId id="274" r:id="rId9"/>
    <p:sldId id="271" r:id="rId10"/>
    <p:sldId id="276" r:id="rId11"/>
    <p:sldId id="272" r:id="rId12"/>
    <p:sldId id="275" r:id="rId13"/>
    <p:sldId id="269" r:id="rId14"/>
    <p:sldId id="273" r:id="rId15"/>
    <p:sldId id="267"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41" autoAdjust="0"/>
  </p:normalViewPr>
  <p:slideViewPr>
    <p:cSldViewPr snapToGrid="0">
      <p:cViewPr>
        <p:scale>
          <a:sx n="75" d="100"/>
          <a:sy n="75" d="100"/>
        </p:scale>
        <p:origin x="974" y="360"/>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7/16/2023</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7/16/2023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18501694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10</a:t>
            </a:fld>
            <a:endParaRPr lang="en-US" dirty="0"/>
          </a:p>
        </p:txBody>
      </p:sp>
    </p:spTree>
    <p:extLst>
      <p:ext uri="{BB962C8B-B14F-4D97-AF65-F5344CB8AC3E}">
        <p14:creationId xmlns:p14="http://schemas.microsoft.com/office/powerpoint/2010/main" val="510228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11</a:t>
            </a:fld>
            <a:endParaRPr lang="en-US" dirty="0"/>
          </a:p>
        </p:txBody>
      </p:sp>
    </p:spTree>
    <p:extLst>
      <p:ext uri="{BB962C8B-B14F-4D97-AF65-F5344CB8AC3E}">
        <p14:creationId xmlns:p14="http://schemas.microsoft.com/office/powerpoint/2010/main" val="36784743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12</a:t>
            </a:fld>
            <a:endParaRPr lang="en-US" dirty="0"/>
          </a:p>
        </p:txBody>
      </p:sp>
    </p:spTree>
    <p:extLst>
      <p:ext uri="{BB962C8B-B14F-4D97-AF65-F5344CB8AC3E}">
        <p14:creationId xmlns:p14="http://schemas.microsoft.com/office/powerpoint/2010/main" val="3672966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3</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4</a:t>
            </a:fld>
            <a:endParaRPr lang="en-US" dirty="0"/>
          </a:p>
        </p:txBody>
      </p:sp>
    </p:spTree>
    <p:extLst>
      <p:ext uri="{BB962C8B-B14F-4D97-AF65-F5344CB8AC3E}">
        <p14:creationId xmlns:p14="http://schemas.microsoft.com/office/powerpoint/2010/main" val="1411832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5</a:t>
            </a:fld>
            <a:endParaRPr lang="en-US" dirty="0"/>
          </a:p>
        </p:txBody>
      </p:sp>
    </p:spTree>
    <p:extLst>
      <p:ext uri="{BB962C8B-B14F-4D97-AF65-F5344CB8AC3E}">
        <p14:creationId xmlns:p14="http://schemas.microsoft.com/office/powerpoint/2010/main" val="2214194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6</a:t>
            </a:fld>
            <a:endParaRPr lang="en-US" dirty="0"/>
          </a:p>
        </p:txBody>
      </p:sp>
    </p:spTree>
    <p:extLst>
      <p:ext uri="{BB962C8B-B14F-4D97-AF65-F5344CB8AC3E}">
        <p14:creationId xmlns:p14="http://schemas.microsoft.com/office/powerpoint/2010/main" val="35620436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7</a:t>
            </a:fld>
            <a:endParaRPr lang="en-US" dirty="0"/>
          </a:p>
        </p:txBody>
      </p:sp>
    </p:spTree>
    <p:extLst>
      <p:ext uri="{BB962C8B-B14F-4D97-AF65-F5344CB8AC3E}">
        <p14:creationId xmlns:p14="http://schemas.microsoft.com/office/powerpoint/2010/main" val="543243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4061092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2658192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7/16/2023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7/16/2023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7/16/2023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7/16/2023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ramodchandrasince2004@gmail.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hyperlink" Target="https://drive.google.com/drive/folders/1MY88wWUFYcB91jLULhGO-iyoRiOf6UcR?usp=sharing" TargetMode="External"/><Relationship Id="rId4" Type="http://schemas.openxmlformats.org/officeDocument/2006/relationships/image" Target="../media/image2.png"/><Relationship Id="rId9"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microsoft.com/office/2007/relationships/hdphoto" Target="../media/hdphoto3.wdp"/><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2.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1463;p58">
            <a:extLst>
              <a:ext uri="{FF2B5EF4-FFF2-40B4-BE49-F238E27FC236}">
                <a16:creationId xmlns:a16="http://schemas.microsoft.com/office/drawing/2014/main" id="{7922AB31-54A0-A95B-76B0-89D3CAB3C868}"/>
              </a:ext>
            </a:extLst>
          </p:cNvPr>
          <p:cNvSpPr/>
          <p:nvPr/>
        </p:nvSpPr>
        <p:spPr>
          <a:xfrm>
            <a:off x="2260615" y="131978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 name="Google Shape;1464;p58">
            <a:extLst>
              <a:ext uri="{FF2B5EF4-FFF2-40B4-BE49-F238E27FC236}">
                <a16:creationId xmlns:a16="http://schemas.microsoft.com/office/drawing/2014/main" id="{B92DA84A-A7DA-FA7D-A9D8-62942706B5A6}"/>
              </a:ext>
            </a:extLst>
          </p:cNvPr>
          <p:cNvSpPr txBox="1">
            <a:spLocks noGrp="1"/>
          </p:cNvSpPr>
          <p:nvPr/>
        </p:nvSpPr>
        <p:spPr>
          <a:xfrm>
            <a:off x="2265540" y="134948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dirty="0">
                <a:latin typeface="+mn-lt"/>
              </a:rPr>
              <a:t>NAME: PRAMOD CHANDRA P</a:t>
            </a:r>
            <a:endParaRPr dirty="0">
              <a:latin typeface="+mn-lt"/>
            </a:endParaRPr>
          </a:p>
        </p:txBody>
      </p:sp>
      <p:sp>
        <p:nvSpPr>
          <p:cNvPr id="10" name="Google Shape;1465;p58">
            <a:extLst>
              <a:ext uri="{FF2B5EF4-FFF2-40B4-BE49-F238E27FC236}">
                <a16:creationId xmlns:a16="http://schemas.microsoft.com/office/drawing/2014/main" id="{83807CB0-9DDB-3D6B-7395-A17037BA450F}"/>
              </a:ext>
            </a:extLst>
          </p:cNvPr>
          <p:cNvSpPr txBox="1">
            <a:spLocks noGrp="1"/>
          </p:cNvSpPr>
          <p:nvPr/>
        </p:nvSpPr>
        <p:spPr>
          <a:xfrm>
            <a:off x="2260615" y="2284594"/>
            <a:ext cx="7717500" cy="34659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l" rtl="0">
              <a:spcBef>
                <a:spcPts val="0"/>
              </a:spcBef>
              <a:spcAft>
                <a:spcPts val="0"/>
              </a:spcAft>
              <a:buNone/>
            </a:pPr>
            <a:r>
              <a:rPr lang="en-US" sz="1800" dirty="0" err="1">
                <a:latin typeface="+mn-lt"/>
              </a:rPr>
              <a:t>SkillsBuild</a:t>
            </a:r>
            <a:r>
              <a:rPr lang="en-US" sz="1800" dirty="0">
                <a:latin typeface="+mn-lt"/>
              </a:rPr>
              <a:t> Email ID:</a:t>
            </a:r>
            <a:r>
              <a:rPr lang="en-US" sz="1800" dirty="0">
                <a:latin typeface="+mn-lt"/>
                <a:hlinkClick r:id="rId3"/>
              </a:rPr>
              <a:t>pramodchandrasince2004@gmail.com </a:t>
            </a:r>
            <a:endParaRPr lang="en-US" sz="1800" dirty="0">
              <a:latin typeface="+mn-lt"/>
            </a:endParaRPr>
          </a:p>
          <a:p>
            <a:pPr marL="0" lvl="0" indent="0" algn="l" rtl="0">
              <a:spcBef>
                <a:spcPts val="0"/>
              </a:spcBef>
              <a:spcAft>
                <a:spcPts val="0"/>
              </a:spcAft>
              <a:buNone/>
            </a:pPr>
            <a:endParaRPr lang="en-US" sz="1800" dirty="0">
              <a:latin typeface="+mn-lt"/>
            </a:endParaRPr>
          </a:p>
          <a:p>
            <a:pPr marL="0" lvl="0" indent="0" algn="l" rtl="0">
              <a:spcBef>
                <a:spcPts val="0"/>
              </a:spcBef>
              <a:spcAft>
                <a:spcPts val="0"/>
              </a:spcAft>
              <a:buNone/>
            </a:pPr>
            <a:r>
              <a:rPr lang="en-US" sz="1800" dirty="0">
                <a:latin typeface="+mn-lt"/>
              </a:rPr>
              <a:t>College Name: </a:t>
            </a:r>
            <a:r>
              <a:rPr lang="en-US" sz="1800" dirty="0" err="1">
                <a:latin typeface="+mn-lt"/>
              </a:rPr>
              <a:t>Panimalar</a:t>
            </a:r>
            <a:r>
              <a:rPr lang="en-US" sz="1800" dirty="0">
                <a:latin typeface="+mn-lt"/>
              </a:rPr>
              <a:t> Engineering college</a:t>
            </a:r>
          </a:p>
          <a:p>
            <a:pPr marL="0" lvl="0" indent="0" algn="l" rtl="0">
              <a:spcBef>
                <a:spcPts val="0"/>
              </a:spcBef>
              <a:spcAft>
                <a:spcPts val="0"/>
              </a:spcAft>
              <a:buNone/>
            </a:pPr>
            <a:endParaRPr lang="en-US" sz="1800" dirty="0">
              <a:latin typeface="+mn-lt"/>
            </a:endParaRPr>
          </a:p>
          <a:p>
            <a:pPr marL="0" lvl="0" indent="0" algn="l" rtl="0">
              <a:spcBef>
                <a:spcPts val="0"/>
              </a:spcBef>
              <a:spcAft>
                <a:spcPts val="0"/>
              </a:spcAft>
              <a:buNone/>
            </a:pPr>
            <a:r>
              <a:rPr lang="en-US" sz="1800" dirty="0">
                <a:latin typeface="+mn-lt"/>
              </a:rPr>
              <a:t>College State:   Tamil Nadu</a:t>
            </a:r>
          </a:p>
          <a:p>
            <a:pPr marL="0" lvl="0" indent="0" algn="l" rtl="0">
              <a:spcBef>
                <a:spcPts val="0"/>
              </a:spcBef>
              <a:spcAft>
                <a:spcPts val="0"/>
              </a:spcAft>
              <a:buNone/>
            </a:pPr>
            <a:endParaRPr lang="en-US" sz="1800" dirty="0">
              <a:latin typeface="+mn-lt"/>
            </a:endParaRPr>
          </a:p>
          <a:p>
            <a:pPr marL="0" lvl="0" indent="0" algn="l" rtl="0">
              <a:spcBef>
                <a:spcPts val="0"/>
              </a:spcBef>
              <a:spcAft>
                <a:spcPts val="0"/>
              </a:spcAft>
              <a:buNone/>
            </a:pPr>
            <a:r>
              <a:rPr lang="en-US" sz="1800" dirty="0">
                <a:latin typeface="+mn-lt"/>
              </a:rPr>
              <a:t>Internship Domain: Artificial Intelligence</a:t>
            </a:r>
          </a:p>
          <a:p>
            <a:pPr marL="0" lvl="0" indent="0" algn="l" rtl="0">
              <a:spcBef>
                <a:spcPts val="0"/>
              </a:spcBef>
              <a:spcAft>
                <a:spcPts val="0"/>
              </a:spcAft>
              <a:buNone/>
            </a:pPr>
            <a:endParaRPr lang="en-US" sz="1800" dirty="0">
              <a:latin typeface="+mn-lt"/>
            </a:endParaRPr>
          </a:p>
          <a:p>
            <a:pPr marL="0" lvl="0" indent="0" algn="l" rtl="0">
              <a:spcBef>
                <a:spcPts val="0"/>
              </a:spcBef>
              <a:spcAft>
                <a:spcPts val="0"/>
              </a:spcAft>
              <a:buNone/>
            </a:pPr>
            <a:r>
              <a:rPr lang="en-US" sz="1800" dirty="0">
                <a:latin typeface="+mn-lt"/>
              </a:rPr>
              <a:t>Internship Start :12/06/2023 </a:t>
            </a:r>
          </a:p>
          <a:p>
            <a:pPr marL="0" lvl="0" indent="0" algn="l" rtl="0">
              <a:spcBef>
                <a:spcPts val="0"/>
              </a:spcBef>
              <a:spcAft>
                <a:spcPts val="0"/>
              </a:spcAft>
              <a:buNone/>
            </a:pPr>
            <a:endParaRPr lang="en-US" sz="1800" dirty="0">
              <a:latin typeface="+mn-lt"/>
            </a:endParaRPr>
          </a:p>
          <a:p>
            <a:pPr marL="0" lvl="0" indent="0" algn="l" rtl="0">
              <a:spcBef>
                <a:spcPts val="0"/>
              </a:spcBef>
              <a:spcAft>
                <a:spcPts val="0"/>
              </a:spcAft>
              <a:buNone/>
            </a:pPr>
            <a:r>
              <a:rPr lang="en-US" sz="1800" dirty="0">
                <a:latin typeface="+mn-lt"/>
              </a:rPr>
              <a:t>Internship End Data:24/07/2023  </a:t>
            </a:r>
          </a:p>
          <a:p>
            <a:pPr marL="0" lvl="0" indent="0" algn="l" rtl="0">
              <a:spcBef>
                <a:spcPts val="0"/>
              </a:spcBef>
              <a:spcAft>
                <a:spcPts val="0"/>
              </a:spcAft>
              <a:buNone/>
            </a:pPr>
            <a:endParaRPr lang="en-US" sz="1800" dirty="0"/>
          </a:p>
        </p:txBody>
      </p:sp>
      <p:grpSp>
        <p:nvGrpSpPr>
          <p:cNvPr id="14" name="Google Shape;1478;p58">
            <a:extLst>
              <a:ext uri="{FF2B5EF4-FFF2-40B4-BE49-F238E27FC236}">
                <a16:creationId xmlns:a16="http://schemas.microsoft.com/office/drawing/2014/main" id="{ED91B9C1-1A68-265E-4F16-09F52A6FC86F}"/>
              </a:ext>
            </a:extLst>
          </p:cNvPr>
          <p:cNvGrpSpPr/>
          <p:nvPr/>
        </p:nvGrpSpPr>
        <p:grpSpPr>
          <a:xfrm>
            <a:off x="1725522" y="1187740"/>
            <a:ext cx="288601" cy="1096680"/>
            <a:chOff x="1006700" y="2603975"/>
            <a:chExt cx="55450" cy="210700"/>
          </a:xfrm>
        </p:grpSpPr>
        <p:sp>
          <p:nvSpPr>
            <p:cNvPr id="16" name="Google Shape;1479;p58">
              <a:extLst>
                <a:ext uri="{FF2B5EF4-FFF2-40B4-BE49-F238E27FC236}">
                  <a16:creationId xmlns:a16="http://schemas.microsoft.com/office/drawing/2014/main" id="{AECE3A68-B722-2270-E4BA-B3FC96FFE448}"/>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480;p58">
              <a:extLst>
                <a:ext uri="{FF2B5EF4-FFF2-40B4-BE49-F238E27FC236}">
                  <a16:creationId xmlns:a16="http://schemas.microsoft.com/office/drawing/2014/main" id="{3429E212-19D9-69A2-11DD-736DE1C33FBC}"/>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481;p58">
              <a:extLst>
                <a:ext uri="{FF2B5EF4-FFF2-40B4-BE49-F238E27FC236}">
                  <a16:creationId xmlns:a16="http://schemas.microsoft.com/office/drawing/2014/main" id="{3526D537-3678-F5AF-3610-EF879A799AF1}"/>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1482;p58">
              <a:extLst>
                <a:ext uri="{FF2B5EF4-FFF2-40B4-BE49-F238E27FC236}">
                  <a16:creationId xmlns:a16="http://schemas.microsoft.com/office/drawing/2014/main" id="{102BCB30-11FE-BD05-D6E7-9C0423554058}"/>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1483;p58">
              <a:extLst>
                <a:ext uri="{FF2B5EF4-FFF2-40B4-BE49-F238E27FC236}">
                  <a16:creationId xmlns:a16="http://schemas.microsoft.com/office/drawing/2014/main" id="{84802280-A3F3-75E1-9A85-700B46F5C7A5}"/>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1484;p58">
              <a:extLst>
                <a:ext uri="{FF2B5EF4-FFF2-40B4-BE49-F238E27FC236}">
                  <a16:creationId xmlns:a16="http://schemas.microsoft.com/office/drawing/2014/main" id="{4BD13687-327B-596B-1867-5D9D452D63EE}"/>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02853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343;p55">
            <a:extLst>
              <a:ext uri="{FF2B5EF4-FFF2-40B4-BE49-F238E27FC236}">
                <a16:creationId xmlns:a16="http://schemas.microsoft.com/office/drawing/2014/main" id="{28441BB4-6A58-D9E2-03EE-C03AFC6AAEC0}"/>
              </a:ext>
            </a:extLst>
          </p:cNvPr>
          <p:cNvSpPr/>
          <p:nvPr/>
        </p:nvSpPr>
        <p:spPr>
          <a:xfrm>
            <a:off x="6204626" y="1488161"/>
            <a:ext cx="4038600" cy="9030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 name="Google Shape;1344;p55">
            <a:extLst>
              <a:ext uri="{FF2B5EF4-FFF2-40B4-BE49-F238E27FC236}">
                <a16:creationId xmlns:a16="http://schemas.microsoft.com/office/drawing/2014/main" id="{353147C6-9D4C-1A32-E113-911CD63A9F2E}"/>
              </a:ext>
            </a:extLst>
          </p:cNvPr>
          <p:cNvSpPr txBox="1">
            <a:spLocks noGrp="1"/>
          </p:cNvSpPr>
          <p:nvPr/>
        </p:nvSpPr>
        <p:spPr>
          <a:xfrm>
            <a:off x="6096000" y="1322643"/>
            <a:ext cx="4038600" cy="95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t>RESULTS</a:t>
            </a:r>
            <a:endParaRPr b="1" dirty="0"/>
          </a:p>
        </p:txBody>
      </p:sp>
      <p:sp>
        <p:nvSpPr>
          <p:cNvPr id="5" name="Google Shape;1345;p55">
            <a:extLst>
              <a:ext uri="{FF2B5EF4-FFF2-40B4-BE49-F238E27FC236}">
                <a16:creationId xmlns:a16="http://schemas.microsoft.com/office/drawing/2014/main" id="{33DB9FC8-9AB6-5D81-CA0B-0C3D0AB3DCBF}"/>
              </a:ext>
            </a:extLst>
          </p:cNvPr>
          <p:cNvSpPr txBox="1">
            <a:spLocks noGrp="1"/>
          </p:cNvSpPr>
          <p:nvPr/>
        </p:nvSpPr>
        <p:spPr>
          <a:xfrm>
            <a:off x="6204626" y="2460347"/>
            <a:ext cx="4038600" cy="2701881"/>
          </a:xfrm>
          <a:prstGeom prst="rect">
            <a:avLst/>
          </a:prstGeom>
          <a:noFill/>
          <a:ln>
            <a:noFill/>
          </a:ln>
        </p:spPr>
        <p:txBody>
          <a:bodyPr spcFirstLastPara="1" wrap="square" lIns="91425" tIns="91425" rIns="274300"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3pPr>
            <a:lvl4pPr marL="1828800" marR="0" lvl="3"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4pPr>
            <a:lvl5pPr marL="2286000" marR="0" lvl="4"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5pPr>
            <a:lvl6pPr marL="2743200" marR="0" lvl="5"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6pPr>
            <a:lvl7pPr marL="3200400" marR="0" lvl="6"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7pPr>
            <a:lvl8pPr marL="3657600" marR="0" lvl="7"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8pPr>
            <a:lvl9pPr marL="4114800" marR="0" lvl="8" indent="-311150" algn="l" rtl="0">
              <a:lnSpc>
                <a:spcPct val="100000"/>
              </a:lnSpc>
              <a:spcBef>
                <a:spcPts val="0"/>
              </a:spcBef>
              <a:spcAft>
                <a:spcPts val="0"/>
              </a:spcAft>
              <a:buClr>
                <a:schemeClr val="lt1"/>
              </a:buClr>
              <a:buSzPts val="1300"/>
              <a:buFont typeface="Karla"/>
              <a:buChar char="■"/>
              <a:defRPr sz="1300" b="0" i="0" u="none" strike="noStrike" cap="none">
                <a:solidFill>
                  <a:schemeClr val="lt1"/>
                </a:solidFill>
                <a:latin typeface="Karla"/>
                <a:ea typeface="Karla"/>
                <a:cs typeface="Karla"/>
                <a:sym typeface="Karla"/>
              </a:defRPr>
            </a:lvl9pPr>
          </a:lstStyle>
          <a:p>
            <a:pPr marL="0" lvl="0" indent="0" algn="l" rtl="0">
              <a:spcBef>
                <a:spcPts val="0"/>
              </a:spcBef>
              <a:spcAft>
                <a:spcPts val="0"/>
              </a:spcAft>
              <a:buClr>
                <a:schemeClr val="dk1"/>
              </a:buClr>
              <a:buSzPts val="1100"/>
              <a:buFont typeface="Arial"/>
              <a:buNone/>
            </a:pPr>
            <a:r>
              <a:rPr lang="en-IN" b="1" dirty="0">
                <a:solidFill>
                  <a:schemeClr val="tx1"/>
                </a:solidFill>
              </a:rPr>
              <a:t>The accuracy of our model showed in the picture for both training and testing.</a:t>
            </a:r>
          </a:p>
          <a:p>
            <a:pPr marL="0" lvl="0" indent="0" algn="l" rtl="0">
              <a:spcBef>
                <a:spcPts val="0"/>
              </a:spcBef>
              <a:spcAft>
                <a:spcPts val="0"/>
              </a:spcAft>
              <a:buClr>
                <a:schemeClr val="dk1"/>
              </a:buClr>
              <a:buSzPts val="1100"/>
              <a:buFont typeface="Arial"/>
              <a:buNone/>
            </a:pPr>
            <a:r>
              <a:rPr lang="en-IN" b="1" dirty="0">
                <a:solidFill>
                  <a:schemeClr val="tx1"/>
                </a:solidFill>
              </a:rPr>
              <a:t>The result will consist of </a:t>
            </a:r>
          </a:p>
          <a:p>
            <a:pPr marL="285750" lvl="0" indent="-285750" algn="l" rtl="0">
              <a:spcBef>
                <a:spcPts val="0"/>
              </a:spcBef>
              <a:spcAft>
                <a:spcPts val="0"/>
              </a:spcAft>
              <a:buClr>
                <a:schemeClr val="bg1"/>
              </a:buClr>
              <a:buSzPts val="1100"/>
              <a:buFont typeface="Wingdings" panose="05000000000000000000" pitchFamily="2" charset="2"/>
              <a:buChar char="Ø"/>
            </a:pPr>
            <a:r>
              <a:rPr lang="en-IN" b="1" i="0" dirty="0">
                <a:solidFill>
                  <a:schemeClr val="tx1"/>
                </a:solidFill>
                <a:effectLst/>
                <a:latin typeface="Karla" pitchFamily="2" charset="0"/>
              </a:rPr>
              <a:t>Mean Square Error (MSE).Mathematically,</a:t>
            </a:r>
          </a:p>
          <a:p>
            <a:pPr marL="0" lvl="0" indent="0" algn="l" rtl="0">
              <a:spcBef>
                <a:spcPts val="0"/>
              </a:spcBef>
              <a:spcAft>
                <a:spcPts val="0"/>
              </a:spcAft>
              <a:buClr>
                <a:schemeClr val="bg1"/>
              </a:buClr>
              <a:buSzPts val="1100"/>
              <a:buNone/>
            </a:pPr>
            <a:r>
              <a:rPr lang="en-IN" b="1" dirty="0">
                <a:solidFill>
                  <a:schemeClr val="tx1"/>
                </a:solidFill>
                <a:latin typeface="Karla" pitchFamily="2" charset="0"/>
              </a:rPr>
              <a:t>        </a:t>
            </a:r>
            <a:r>
              <a:rPr lang="pt-BR" b="1" i="0" dirty="0">
                <a:solidFill>
                  <a:schemeClr val="tx1"/>
                </a:solidFill>
                <a:effectLst/>
                <a:latin typeface="Karla" pitchFamily="2" charset="0"/>
              </a:rPr>
              <a:t>MSE = (1/n) * Σ(yi - ŷi)².</a:t>
            </a:r>
          </a:p>
          <a:p>
            <a:pPr marL="285750" lvl="0" indent="-285750" algn="l" rtl="0">
              <a:spcBef>
                <a:spcPts val="0"/>
              </a:spcBef>
              <a:spcAft>
                <a:spcPts val="0"/>
              </a:spcAft>
              <a:buClr>
                <a:schemeClr val="bg1"/>
              </a:buClr>
              <a:buSzPts val="1100"/>
              <a:buFont typeface="Wingdings" panose="05000000000000000000" pitchFamily="2" charset="2"/>
              <a:buChar char="Ø"/>
            </a:pPr>
            <a:r>
              <a:rPr lang="en-US" b="1" i="0" dirty="0">
                <a:solidFill>
                  <a:schemeClr val="tx1"/>
                </a:solidFill>
                <a:effectLst/>
                <a:latin typeface="Karla" pitchFamily="2" charset="0"/>
              </a:rPr>
              <a:t>Root Mean Squared Error (RMSE) . Mathematically, RMSE = √(MSE)</a:t>
            </a:r>
          </a:p>
          <a:p>
            <a:pPr marL="285750" lvl="0" indent="-285750" algn="l" rtl="0">
              <a:spcBef>
                <a:spcPts val="0"/>
              </a:spcBef>
              <a:spcAft>
                <a:spcPts val="0"/>
              </a:spcAft>
              <a:buClr>
                <a:schemeClr val="bg1"/>
              </a:buClr>
              <a:buSzPts val="1100"/>
              <a:buFont typeface="Wingdings" panose="05000000000000000000" pitchFamily="2" charset="2"/>
              <a:buChar char="Ø"/>
            </a:pPr>
            <a:r>
              <a:rPr lang="en-US" b="1" i="0" dirty="0">
                <a:solidFill>
                  <a:schemeClr val="tx1"/>
                </a:solidFill>
                <a:effectLst/>
                <a:latin typeface="Karla" pitchFamily="2" charset="0"/>
              </a:rPr>
              <a:t>The R-squared score(R2 score), also known as the coefficient of determination.</a:t>
            </a:r>
          </a:p>
          <a:p>
            <a:pPr marL="0" lvl="0" indent="0" algn="l" rtl="0">
              <a:spcBef>
                <a:spcPts val="0"/>
              </a:spcBef>
              <a:spcAft>
                <a:spcPts val="0"/>
              </a:spcAft>
              <a:buClr>
                <a:schemeClr val="bg1"/>
              </a:buClr>
              <a:buSzPts val="1100"/>
              <a:buNone/>
            </a:pPr>
            <a:r>
              <a:rPr lang="en-US" b="1" dirty="0">
                <a:solidFill>
                  <a:schemeClr val="tx1"/>
                </a:solidFill>
                <a:latin typeface="Karla" pitchFamily="2" charset="0"/>
              </a:rPr>
              <a:t>       </a:t>
            </a:r>
            <a:r>
              <a:rPr lang="en-IN" b="1" i="0" dirty="0">
                <a:solidFill>
                  <a:schemeClr val="tx1"/>
                </a:solidFill>
                <a:effectLst/>
                <a:latin typeface="Karla" pitchFamily="2" charset="0"/>
              </a:rPr>
              <a:t>R-squared = 1 - (SSR/SST)</a:t>
            </a:r>
            <a:r>
              <a:rPr lang="en-US" b="1" dirty="0">
                <a:solidFill>
                  <a:schemeClr val="tx1"/>
                </a:solidFill>
                <a:latin typeface="Karla" pitchFamily="2" charset="0"/>
              </a:rPr>
              <a:t>.</a:t>
            </a:r>
            <a:endParaRPr lang="en-US" b="1" i="0" dirty="0">
              <a:solidFill>
                <a:schemeClr val="tx1"/>
              </a:solidFill>
              <a:effectLst/>
              <a:latin typeface="Karla" pitchFamily="2" charset="0"/>
            </a:endParaRPr>
          </a:p>
          <a:p>
            <a:pPr marL="285750" lvl="0" indent="-285750" algn="l" rtl="0">
              <a:spcBef>
                <a:spcPts val="0"/>
              </a:spcBef>
              <a:spcAft>
                <a:spcPts val="0"/>
              </a:spcAft>
              <a:buClr>
                <a:schemeClr val="bg1"/>
              </a:buClr>
              <a:buSzPts val="1100"/>
              <a:buFont typeface="Wingdings" panose="05000000000000000000" pitchFamily="2" charset="2"/>
              <a:buChar char="Ø"/>
            </a:pPr>
            <a:endParaRPr dirty="0">
              <a:solidFill>
                <a:schemeClr val="tx1"/>
              </a:solidFill>
            </a:endParaRPr>
          </a:p>
        </p:txBody>
      </p:sp>
      <p:pic>
        <p:nvPicPr>
          <p:cNvPr id="6" name="Google Shape;1346;p55">
            <a:extLst>
              <a:ext uri="{FF2B5EF4-FFF2-40B4-BE49-F238E27FC236}">
                <a16:creationId xmlns:a16="http://schemas.microsoft.com/office/drawing/2014/main" id="{E40E8EBA-4CAF-AF44-B6E8-441F1AB36CE5}"/>
              </a:ext>
            </a:extLst>
          </p:cNvPr>
          <p:cNvPicPr preferRelativeResize="0"/>
          <p:nvPr/>
        </p:nvPicPr>
        <p:blipFill rotWithShape="1">
          <a:blip r:embed="rId3">
            <a:alphaModFix amt="75000"/>
          </a:blip>
          <a:srcRect l="17877" t="14008"/>
          <a:stretch/>
        </p:blipFill>
        <p:spPr>
          <a:xfrm rot="-5399996">
            <a:off x="923651" y="1989074"/>
            <a:ext cx="4737352" cy="3071746"/>
          </a:xfrm>
          <a:prstGeom prst="rect">
            <a:avLst/>
          </a:prstGeom>
          <a:noFill/>
          <a:ln>
            <a:noFill/>
          </a:ln>
        </p:spPr>
      </p:pic>
      <p:grpSp>
        <p:nvGrpSpPr>
          <p:cNvPr id="8" name="Google Shape;1347;p55">
            <a:extLst>
              <a:ext uri="{FF2B5EF4-FFF2-40B4-BE49-F238E27FC236}">
                <a16:creationId xmlns:a16="http://schemas.microsoft.com/office/drawing/2014/main" id="{91C18A50-99D1-6D9D-E4B7-7FAC960E39D1}"/>
              </a:ext>
            </a:extLst>
          </p:cNvPr>
          <p:cNvGrpSpPr/>
          <p:nvPr/>
        </p:nvGrpSpPr>
        <p:grpSpPr>
          <a:xfrm>
            <a:off x="10460708" y="4218833"/>
            <a:ext cx="288601" cy="1096680"/>
            <a:chOff x="1006700" y="2603975"/>
            <a:chExt cx="55450" cy="210700"/>
          </a:xfrm>
        </p:grpSpPr>
        <p:sp>
          <p:nvSpPr>
            <p:cNvPr id="23" name="Google Shape;1348;p55">
              <a:extLst>
                <a:ext uri="{FF2B5EF4-FFF2-40B4-BE49-F238E27FC236}">
                  <a16:creationId xmlns:a16="http://schemas.microsoft.com/office/drawing/2014/main" id="{1543D193-FACA-1D4F-15CA-E5EA7DC08D28}"/>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1349;p55">
              <a:extLst>
                <a:ext uri="{FF2B5EF4-FFF2-40B4-BE49-F238E27FC236}">
                  <a16:creationId xmlns:a16="http://schemas.microsoft.com/office/drawing/2014/main" id="{19697B86-3160-71F8-28FA-E62810204167}"/>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350;p55">
              <a:extLst>
                <a:ext uri="{FF2B5EF4-FFF2-40B4-BE49-F238E27FC236}">
                  <a16:creationId xmlns:a16="http://schemas.microsoft.com/office/drawing/2014/main" id="{CDC46A41-234F-EA92-1E53-992C548BE67D}"/>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1351;p55">
              <a:extLst>
                <a:ext uri="{FF2B5EF4-FFF2-40B4-BE49-F238E27FC236}">
                  <a16:creationId xmlns:a16="http://schemas.microsoft.com/office/drawing/2014/main" id="{BDA33640-692F-A6ED-B9EC-003C86BEBC85}"/>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1352;p55">
              <a:extLst>
                <a:ext uri="{FF2B5EF4-FFF2-40B4-BE49-F238E27FC236}">
                  <a16:creationId xmlns:a16="http://schemas.microsoft.com/office/drawing/2014/main" id="{A3BE0344-7A15-03DA-140B-835307D9CE90}"/>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1353;p55">
              <a:extLst>
                <a:ext uri="{FF2B5EF4-FFF2-40B4-BE49-F238E27FC236}">
                  <a16:creationId xmlns:a16="http://schemas.microsoft.com/office/drawing/2014/main" id="{B2326832-C77D-A9D0-38F4-C34007C27CC5}"/>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pic>
        <p:nvPicPr>
          <p:cNvPr id="30" name="Picture 29">
            <a:extLst>
              <a:ext uri="{FF2B5EF4-FFF2-40B4-BE49-F238E27FC236}">
                <a16:creationId xmlns:a16="http://schemas.microsoft.com/office/drawing/2014/main" id="{B5AA75F2-857B-3936-5379-2A65F0726959}"/>
              </a:ext>
            </a:extLst>
          </p:cNvPr>
          <p:cNvPicPr>
            <a:picLocks noChangeAspect="1"/>
          </p:cNvPicPr>
          <p:nvPr/>
        </p:nvPicPr>
        <p:blipFill>
          <a:blip r:embed="rId4"/>
          <a:stretch>
            <a:fillRect/>
          </a:stretch>
        </p:blipFill>
        <p:spPr>
          <a:xfrm>
            <a:off x="1111087" y="1543878"/>
            <a:ext cx="4658806" cy="3680944"/>
          </a:xfrm>
          <a:prstGeom prst="rect">
            <a:avLst/>
          </a:prstGeom>
        </p:spPr>
      </p:pic>
    </p:spTree>
    <p:extLst>
      <p:ext uri="{BB962C8B-B14F-4D97-AF65-F5344CB8AC3E}">
        <p14:creationId xmlns:p14="http://schemas.microsoft.com/office/powerpoint/2010/main" val="22472627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2" name="Google Shape;1463;p58">
            <a:extLst>
              <a:ext uri="{FF2B5EF4-FFF2-40B4-BE49-F238E27FC236}">
                <a16:creationId xmlns:a16="http://schemas.microsoft.com/office/drawing/2014/main" id="{08CFC02C-2306-B730-F551-8CB23169B54C}"/>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464;p58">
            <a:extLst>
              <a:ext uri="{FF2B5EF4-FFF2-40B4-BE49-F238E27FC236}">
                <a16:creationId xmlns:a16="http://schemas.microsoft.com/office/drawing/2014/main" id="{18251537-28C3-9F0E-A46D-6D00253A6514}"/>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latin typeface="Audiowide" panose="020B0604020202020204" charset="0"/>
              </a:rPr>
              <a:t>LINK</a:t>
            </a:r>
            <a:endParaRPr b="1" dirty="0">
              <a:latin typeface="Audiowide" panose="020B0604020202020204" charset="0"/>
            </a:endParaRPr>
          </a:p>
        </p:txBody>
      </p:sp>
      <p:sp>
        <p:nvSpPr>
          <p:cNvPr id="5" name="Google Shape;1465;p58">
            <a:extLst>
              <a:ext uri="{FF2B5EF4-FFF2-40B4-BE49-F238E27FC236}">
                <a16:creationId xmlns:a16="http://schemas.microsoft.com/office/drawing/2014/main" id="{995A987E-49C9-99DC-EE95-B44B08812BA7}"/>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l" rtl="0">
              <a:spcBef>
                <a:spcPts val="0"/>
              </a:spcBef>
              <a:spcAft>
                <a:spcPts val="0"/>
              </a:spcAft>
              <a:buNone/>
            </a:pPr>
            <a:r>
              <a:rPr lang="en-US" sz="2000" dirty="0">
                <a:solidFill>
                  <a:srgbClr val="D1D5DB"/>
                </a:solidFill>
                <a:latin typeface="+mn-lt"/>
              </a:rPr>
              <a:t>The model image will be available in the given link below</a:t>
            </a:r>
          </a:p>
          <a:p>
            <a:pPr marL="0" lvl="0" indent="0" algn="l" rtl="0">
              <a:spcBef>
                <a:spcPts val="0"/>
              </a:spcBef>
              <a:spcAft>
                <a:spcPts val="0"/>
              </a:spcAft>
              <a:buNone/>
            </a:pPr>
            <a:r>
              <a:rPr lang="en-US" sz="2000" dirty="0">
                <a:solidFill>
                  <a:srgbClr val="D1D5DB"/>
                </a:solidFill>
                <a:latin typeface="+mn-lt"/>
                <a:hlinkClick r:id="rId10"/>
              </a:rPr>
              <a:t>https://drive.google.com/drive/folders/1MY88wWUFYcB91jLULhGO-iyoRiOf6UcR?usp=sharing</a:t>
            </a:r>
            <a:endParaRPr lang="en-US" sz="2000" dirty="0">
              <a:solidFill>
                <a:srgbClr val="D1D5DB"/>
              </a:solidFill>
              <a:latin typeface="+mn-lt"/>
            </a:endParaRPr>
          </a:p>
        </p:txBody>
      </p:sp>
      <p:grpSp>
        <p:nvGrpSpPr>
          <p:cNvPr id="6" name="Google Shape;1466;p58">
            <a:extLst>
              <a:ext uri="{FF2B5EF4-FFF2-40B4-BE49-F238E27FC236}">
                <a16:creationId xmlns:a16="http://schemas.microsoft.com/office/drawing/2014/main" id="{42DA2B01-8CD2-412F-B2CE-83064B3BB27C}"/>
              </a:ext>
            </a:extLst>
          </p:cNvPr>
          <p:cNvGrpSpPr/>
          <p:nvPr/>
        </p:nvGrpSpPr>
        <p:grpSpPr>
          <a:xfrm>
            <a:off x="9272762" y="4640577"/>
            <a:ext cx="1178637" cy="1096691"/>
            <a:chOff x="827350" y="3629733"/>
            <a:chExt cx="1431600" cy="1332067"/>
          </a:xfrm>
        </p:grpSpPr>
        <p:sp>
          <p:nvSpPr>
            <p:cNvPr id="23" name="Google Shape;1467;p58">
              <a:extLst>
                <a:ext uri="{FF2B5EF4-FFF2-40B4-BE49-F238E27FC236}">
                  <a16:creationId xmlns:a16="http://schemas.microsoft.com/office/drawing/2014/main" id="{F5AD98EC-4AF1-9D8B-5FD0-D6258AC897B4}"/>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1468;p58">
              <a:extLst>
                <a:ext uri="{FF2B5EF4-FFF2-40B4-BE49-F238E27FC236}">
                  <a16:creationId xmlns:a16="http://schemas.microsoft.com/office/drawing/2014/main" id="{EBA41076-EFA1-7DFB-CC96-4D9DB80DE3BA}"/>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1469;p58">
              <a:extLst>
                <a:ext uri="{FF2B5EF4-FFF2-40B4-BE49-F238E27FC236}">
                  <a16:creationId xmlns:a16="http://schemas.microsoft.com/office/drawing/2014/main" id="{74E139BA-05D4-DF6D-7E77-FCCD2FE4D285}"/>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7" name="Google Shape;1470;p58">
            <a:extLst>
              <a:ext uri="{FF2B5EF4-FFF2-40B4-BE49-F238E27FC236}">
                <a16:creationId xmlns:a16="http://schemas.microsoft.com/office/drawing/2014/main" id="{5F186CBE-CD53-1146-F0FC-A2FCC4480304}"/>
              </a:ext>
            </a:extLst>
          </p:cNvPr>
          <p:cNvGrpSpPr/>
          <p:nvPr/>
        </p:nvGrpSpPr>
        <p:grpSpPr>
          <a:xfrm rot="860722">
            <a:off x="9789084" y="3885887"/>
            <a:ext cx="786652" cy="729168"/>
            <a:chOff x="817404" y="3625594"/>
            <a:chExt cx="1441546" cy="1336206"/>
          </a:xfrm>
        </p:grpSpPr>
        <p:sp>
          <p:nvSpPr>
            <p:cNvPr id="20" name="Google Shape;1471;p58">
              <a:extLst>
                <a:ext uri="{FF2B5EF4-FFF2-40B4-BE49-F238E27FC236}">
                  <a16:creationId xmlns:a16="http://schemas.microsoft.com/office/drawing/2014/main" id="{E7396269-ADCF-6887-06AF-A4B1FFB9164D}"/>
                </a:ext>
              </a:extLst>
            </p:cNvPr>
            <p:cNvSpPr/>
            <p:nvPr/>
          </p:nvSpPr>
          <p:spPr>
            <a:xfrm>
              <a:off x="817404" y="3625594"/>
              <a:ext cx="778156" cy="1291384"/>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1472;p58">
              <a:extLst>
                <a:ext uri="{FF2B5EF4-FFF2-40B4-BE49-F238E27FC236}">
                  <a16:creationId xmlns:a16="http://schemas.microsoft.com/office/drawing/2014/main" id="{02ED4C09-3470-6CF1-6DDC-F770BE03CE54}"/>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sp>
          <p:nvSpPr>
            <p:cNvPr id="22" name="Google Shape;1473;p58">
              <a:extLst>
                <a:ext uri="{FF2B5EF4-FFF2-40B4-BE49-F238E27FC236}">
                  <a16:creationId xmlns:a16="http://schemas.microsoft.com/office/drawing/2014/main" id="{C911D3A6-8B68-857B-7D80-017EE46CB19B}"/>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grpSp>
      <p:grpSp>
        <p:nvGrpSpPr>
          <p:cNvPr id="8" name="Google Shape;1474;p58">
            <a:extLst>
              <a:ext uri="{FF2B5EF4-FFF2-40B4-BE49-F238E27FC236}">
                <a16:creationId xmlns:a16="http://schemas.microsoft.com/office/drawing/2014/main" id="{2F10B48D-FDB8-E689-2CA6-7812DE39F172}"/>
              </a:ext>
            </a:extLst>
          </p:cNvPr>
          <p:cNvGrpSpPr/>
          <p:nvPr/>
        </p:nvGrpSpPr>
        <p:grpSpPr>
          <a:xfrm>
            <a:off x="8396735" y="5037847"/>
            <a:ext cx="615445" cy="572656"/>
            <a:chOff x="827350" y="3629733"/>
            <a:chExt cx="1431600" cy="1332067"/>
          </a:xfrm>
        </p:grpSpPr>
        <p:sp>
          <p:nvSpPr>
            <p:cNvPr id="17" name="Google Shape;1475;p58">
              <a:extLst>
                <a:ext uri="{FF2B5EF4-FFF2-40B4-BE49-F238E27FC236}">
                  <a16:creationId xmlns:a16="http://schemas.microsoft.com/office/drawing/2014/main" id="{6A5C6238-AD23-8B70-5330-0A618E7FF19F}"/>
                </a:ext>
              </a:extLst>
            </p:cNvPr>
            <p:cNvSpPr/>
            <p:nvPr/>
          </p:nvSpPr>
          <p:spPr>
            <a:xfrm>
              <a:off x="827350" y="3629733"/>
              <a:ext cx="778157" cy="1291383"/>
            </a:xfrm>
            <a:custGeom>
              <a:avLst/>
              <a:gdLst/>
              <a:ahLst/>
              <a:cxnLst/>
              <a:rect l="l" t="t" r="r" b="b"/>
              <a:pathLst>
                <a:path w="13752" h="22822" extrusionOk="0">
                  <a:moveTo>
                    <a:pt x="7495" y="1"/>
                  </a:moveTo>
                  <a:lnTo>
                    <a:pt x="0" y="11105"/>
                  </a:lnTo>
                  <a:lnTo>
                    <a:pt x="6241" y="22822"/>
                  </a:lnTo>
                  <a:lnTo>
                    <a:pt x="13751" y="11702"/>
                  </a:lnTo>
                  <a:lnTo>
                    <a:pt x="7495" y="1"/>
                  </a:lnTo>
                  <a:close/>
                </a:path>
              </a:pathLst>
            </a:custGeom>
            <a:gradFill>
              <a:gsLst>
                <a:gs pos="0">
                  <a:schemeClr val="dk2"/>
                </a:gs>
                <a:gs pos="100000">
                  <a:schemeClr val="dk1"/>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476;p58">
              <a:extLst>
                <a:ext uri="{FF2B5EF4-FFF2-40B4-BE49-F238E27FC236}">
                  <a16:creationId xmlns:a16="http://schemas.microsoft.com/office/drawing/2014/main" id="{00F1A527-C461-7855-88C7-6839CB6CB3A7}"/>
                </a:ext>
              </a:extLst>
            </p:cNvPr>
            <p:cNvSpPr/>
            <p:nvPr/>
          </p:nvSpPr>
          <p:spPr>
            <a:xfrm>
              <a:off x="1180440" y="4291834"/>
              <a:ext cx="1078510" cy="669966"/>
            </a:xfrm>
            <a:custGeom>
              <a:avLst/>
              <a:gdLst/>
              <a:ahLst/>
              <a:cxnLst/>
              <a:rect l="l" t="t" r="r" b="b"/>
              <a:pathLst>
                <a:path w="19060" h="11840" extrusionOk="0">
                  <a:moveTo>
                    <a:pt x="7511" y="1"/>
                  </a:moveTo>
                  <a:lnTo>
                    <a:pt x="19059" y="720"/>
                  </a:lnTo>
                  <a:lnTo>
                    <a:pt x="11564" y="11840"/>
                  </a:lnTo>
                  <a:lnTo>
                    <a:pt x="1" y="11121"/>
                  </a:ln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1477;p58">
              <a:extLst>
                <a:ext uri="{FF2B5EF4-FFF2-40B4-BE49-F238E27FC236}">
                  <a16:creationId xmlns:a16="http://schemas.microsoft.com/office/drawing/2014/main" id="{55B8DDEE-FAF9-6D40-E651-64FA3B2431BA}"/>
                </a:ext>
              </a:extLst>
            </p:cNvPr>
            <p:cNvSpPr/>
            <p:nvPr/>
          </p:nvSpPr>
          <p:spPr>
            <a:xfrm>
              <a:off x="1251454" y="3629733"/>
              <a:ext cx="1007496" cy="702842"/>
            </a:xfrm>
            <a:custGeom>
              <a:avLst/>
              <a:gdLst/>
              <a:ahLst/>
              <a:cxnLst/>
              <a:rect l="l" t="t" r="r" b="b"/>
              <a:pathLst>
                <a:path w="17805" h="12421" extrusionOk="0">
                  <a:moveTo>
                    <a:pt x="0" y="1"/>
                  </a:moveTo>
                  <a:lnTo>
                    <a:pt x="11564" y="704"/>
                  </a:lnTo>
                  <a:lnTo>
                    <a:pt x="17804" y="12421"/>
                  </a:lnTo>
                  <a:lnTo>
                    <a:pt x="6256" y="11702"/>
                  </a:lnTo>
                  <a:close/>
                </a:path>
              </a:pathLst>
            </a:custGeom>
            <a:gradFill>
              <a:gsLst>
                <a:gs pos="0">
                  <a:schemeClr val="lt2"/>
                </a:gs>
                <a:gs pos="100000">
                  <a:schemeClr val="dk2"/>
                </a:gs>
              </a:gsLst>
              <a:lin ang="5400012" scaled="0"/>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9" name="Google Shape;1478;p58">
            <a:extLst>
              <a:ext uri="{FF2B5EF4-FFF2-40B4-BE49-F238E27FC236}">
                <a16:creationId xmlns:a16="http://schemas.microsoft.com/office/drawing/2014/main" id="{FD2C849B-A63F-C972-DCDF-F5C5A2E46761}"/>
              </a:ext>
            </a:extLst>
          </p:cNvPr>
          <p:cNvGrpSpPr/>
          <p:nvPr/>
        </p:nvGrpSpPr>
        <p:grpSpPr>
          <a:xfrm>
            <a:off x="1616263" y="1120570"/>
            <a:ext cx="288601" cy="1096680"/>
            <a:chOff x="1006700" y="2603975"/>
            <a:chExt cx="55450" cy="210700"/>
          </a:xfrm>
        </p:grpSpPr>
        <p:sp>
          <p:nvSpPr>
            <p:cNvPr id="10" name="Google Shape;1479;p58">
              <a:extLst>
                <a:ext uri="{FF2B5EF4-FFF2-40B4-BE49-F238E27FC236}">
                  <a16:creationId xmlns:a16="http://schemas.microsoft.com/office/drawing/2014/main" id="{D7EEF488-B44C-5AB6-9F60-916512456B84}"/>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480;p58">
              <a:extLst>
                <a:ext uri="{FF2B5EF4-FFF2-40B4-BE49-F238E27FC236}">
                  <a16:creationId xmlns:a16="http://schemas.microsoft.com/office/drawing/2014/main" id="{651ACB25-316E-0EE4-1A29-83166027C882}"/>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1;p58">
              <a:extLst>
                <a:ext uri="{FF2B5EF4-FFF2-40B4-BE49-F238E27FC236}">
                  <a16:creationId xmlns:a16="http://schemas.microsoft.com/office/drawing/2014/main" id="{1CF33A6F-C416-54B3-129E-83EF9243851E}"/>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2;p58">
              <a:extLst>
                <a:ext uri="{FF2B5EF4-FFF2-40B4-BE49-F238E27FC236}">
                  <a16:creationId xmlns:a16="http://schemas.microsoft.com/office/drawing/2014/main" id="{3D8D80FD-BE13-18CC-E313-F5866BDA9EEF}"/>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3;p58">
              <a:extLst>
                <a:ext uri="{FF2B5EF4-FFF2-40B4-BE49-F238E27FC236}">
                  <a16:creationId xmlns:a16="http://schemas.microsoft.com/office/drawing/2014/main" id="{08FAAFF9-9ED4-45C3-1183-18985642785F}"/>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4;p58">
              <a:extLst>
                <a:ext uri="{FF2B5EF4-FFF2-40B4-BE49-F238E27FC236}">
                  <a16:creationId xmlns:a16="http://schemas.microsoft.com/office/drawing/2014/main" id="{669A40DA-A284-5672-885A-9E6B57A19ABF}"/>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85818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extLst>
              <a:ext uri="{BEBA8EAE-BF5A-486C-A8C5-ECC9F3942E4B}">
                <a14:imgProps xmlns:a14="http://schemas.microsoft.com/office/drawing/2010/main">
                  <a14:imgLayer r:embed="rId5">
                    <a14:imgEffect>
                      <a14:brightnessContrast bright="-40000" contrast="-40000"/>
                    </a14:imgEffect>
                  </a14:imgLayer>
                </a14:imgProps>
              </a:ext>
            </a:extLst>
          </a:blip>
          <a:srcRect t="18308" r="6818" b="2872"/>
          <a:stretch/>
        </p:blipFill>
        <p:spPr>
          <a:xfrm flipH="1">
            <a:off x="20" y="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232914"/>
            <a:ext cx="8825658" cy="3729486"/>
          </a:xfrm>
        </p:spPr>
        <p:txBody>
          <a:bodyPr>
            <a:normAutofit/>
          </a:bodyPr>
          <a:lstStyle/>
          <a:p>
            <a:br>
              <a:rPr lang="en-US" dirty="0"/>
            </a:br>
            <a:r>
              <a:rPr lang="en-US" dirty="0"/>
              <a:t>        </a:t>
            </a:r>
            <a:r>
              <a:rPr lang="en-US" b="1" dirty="0"/>
              <a:t>Thank</a:t>
            </a:r>
            <a:r>
              <a:rPr lang="en-US" dirty="0"/>
              <a:t> </a:t>
            </a:r>
            <a:r>
              <a:rPr lang="en-US" b="1" dirty="0"/>
              <a:t>You</a:t>
            </a:r>
            <a:r>
              <a:rPr lang="en-US" dirty="0"/>
              <a:t>!</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58" name="Google Shape;281;p30">
            <a:extLst>
              <a:ext uri="{FF2B5EF4-FFF2-40B4-BE49-F238E27FC236}">
                <a16:creationId xmlns:a16="http://schemas.microsoft.com/office/drawing/2014/main" id="{EA4C4008-1C1E-1215-96FD-18A498FA091E}"/>
              </a:ext>
            </a:extLst>
          </p:cNvPr>
          <p:cNvSpPr/>
          <p:nvPr/>
        </p:nvSpPr>
        <p:spPr>
          <a:xfrm>
            <a:off x="3296816" y="2184093"/>
            <a:ext cx="5689500" cy="2476800"/>
          </a:xfrm>
          <a:prstGeom prst="snip2DiagRect">
            <a:avLst>
              <a:gd name="adj1" fmla="val 0"/>
              <a:gd name="adj2"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9" name="Google Shape;282;p30">
            <a:extLst>
              <a:ext uri="{FF2B5EF4-FFF2-40B4-BE49-F238E27FC236}">
                <a16:creationId xmlns:a16="http://schemas.microsoft.com/office/drawing/2014/main" id="{39AC0848-9709-19F3-7607-FA71EE828C13}"/>
              </a:ext>
            </a:extLst>
          </p:cNvPr>
          <p:cNvSpPr txBox="1">
            <a:spLocks noGrp="1"/>
          </p:cNvSpPr>
          <p:nvPr/>
        </p:nvSpPr>
        <p:spPr>
          <a:xfrm>
            <a:off x="3355156" y="2273471"/>
            <a:ext cx="5732559" cy="2476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lt1"/>
              </a:buClr>
              <a:buSzPts val="5200"/>
              <a:buFont typeface="Audiowide"/>
              <a:buNone/>
              <a:defRPr sz="4500" b="0" i="0" u="none" strike="noStrike" cap="none">
                <a:solidFill>
                  <a:schemeClr val="lt1"/>
                </a:solidFill>
                <a:latin typeface="Audiowide"/>
                <a:ea typeface="Audiowide"/>
                <a:cs typeface="Audiowide"/>
                <a:sym typeface="Audiowide"/>
              </a:defRPr>
            </a:lvl1pPr>
            <a:lvl2pPr marR="0" lvl="1"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2pPr>
            <a:lvl3pPr marR="0" lvl="2"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3pPr>
            <a:lvl4pPr marR="0" lvl="3"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4pPr>
            <a:lvl5pPr marR="0" lvl="4"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5pPr>
            <a:lvl6pPr marR="0" lvl="5"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6pPr>
            <a:lvl7pPr marR="0" lvl="6"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7pPr>
            <a:lvl8pPr marR="0" lvl="7"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8pPr>
            <a:lvl9pPr marR="0" lvl="8" algn="ctr" rtl="0">
              <a:lnSpc>
                <a:spcPct val="100000"/>
              </a:lnSpc>
              <a:spcBef>
                <a:spcPts val="0"/>
              </a:spcBef>
              <a:spcAft>
                <a:spcPts val="0"/>
              </a:spcAft>
              <a:buClr>
                <a:schemeClr val="lt2"/>
              </a:buClr>
              <a:buSzPts val="5200"/>
              <a:buFont typeface="Arial"/>
              <a:buNone/>
              <a:defRPr sz="5200" b="0" i="0" u="none" strike="noStrike" cap="none">
                <a:solidFill>
                  <a:schemeClr val="lt2"/>
                </a:solidFill>
                <a:latin typeface="Arial"/>
                <a:ea typeface="Arial"/>
                <a:cs typeface="Arial"/>
                <a:sym typeface="Arial"/>
              </a:defRPr>
            </a:lvl9pPr>
          </a:lstStyle>
          <a:p>
            <a:pPr marL="0" lvl="0" indent="0" rtl="0">
              <a:spcBef>
                <a:spcPts val="0"/>
              </a:spcBef>
              <a:spcAft>
                <a:spcPts val="0"/>
              </a:spcAft>
              <a:buNone/>
            </a:pPr>
            <a:r>
              <a:rPr lang="en-IN" sz="3600" b="1" dirty="0">
                <a:solidFill>
                  <a:schemeClr val="tx1"/>
                </a:solidFill>
                <a:latin typeface="+mj-lt"/>
              </a:rPr>
              <a:t>MENTAL HEALTH FITNESS TRACKER</a:t>
            </a:r>
            <a:endParaRPr sz="3600" b="1" dirty="0">
              <a:solidFill>
                <a:schemeClr val="tx1"/>
              </a:solidFill>
              <a:latin typeface="+mj-lt"/>
            </a:endParaRPr>
          </a:p>
        </p:txBody>
      </p:sp>
      <p:grpSp>
        <p:nvGrpSpPr>
          <p:cNvPr id="60" name="Google Shape;284;p30">
            <a:extLst>
              <a:ext uri="{FF2B5EF4-FFF2-40B4-BE49-F238E27FC236}">
                <a16:creationId xmlns:a16="http://schemas.microsoft.com/office/drawing/2014/main" id="{F93A25E6-827C-52B4-E4AF-F5D3FBE4DDCB}"/>
              </a:ext>
            </a:extLst>
          </p:cNvPr>
          <p:cNvGrpSpPr/>
          <p:nvPr/>
        </p:nvGrpSpPr>
        <p:grpSpPr>
          <a:xfrm>
            <a:off x="2576373" y="1443378"/>
            <a:ext cx="288601" cy="1096680"/>
            <a:chOff x="1006700" y="2603975"/>
            <a:chExt cx="55450" cy="210700"/>
          </a:xfrm>
        </p:grpSpPr>
        <p:sp>
          <p:nvSpPr>
            <p:cNvPr id="92" name="Google Shape;285;p30">
              <a:extLst>
                <a:ext uri="{FF2B5EF4-FFF2-40B4-BE49-F238E27FC236}">
                  <a16:creationId xmlns:a16="http://schemas.microsoft.com/office/drawing/2014/main" id="{365454C3-A7C5-EA4E-6FBD-E22F1C1A3654}"/>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3" name="Google Shape;286;p30">
              <a:extLst>
                <a:ext uri="{FF2B5EF4-FFF2-40B4-BE49-F238E27FC236}">
                  <a16:creationId xmlns:a16="http://schemas.microsoft.com/office/drawing/2014/main" id="{939857E0-516F-6463-1C1D-B95CE3EC2886}"/>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4" name="Google Shape;287;p30">
              <a:extLst>
                <a:ext uri="{FF2B5EF4-FFF2-40B4-BE49-F238E27FC236}">
                  <a16:creationId xmlns:a16="http://schemas.microsoft.com/office/drawing/2014/main" id="{F1D9A2B8-9B49-4A8F-7B21-27B3E055D564}"/>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5" name="Google Shape;288;p30">
              <a:extLst>
                <a:ext uri="{FF2B5EF4-FFF2-40B4-BE49-F238E27FC236}">
                  <a16:creationId xmlns:a16="http://schemas.microsoft.com/office/drawing/2014/main" id="{0CF6C798-5817-CE3D-1389-ABEBD1B475DB}"/>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6" name="Google Shape;289;p30">
              <a:extLst>
                <a:ext uri="{FF2B5EF4-FFF2-40B4-BE49-F238E27FC236}">
                  <a16:creationId xmlns:a16="http://schemas.microsoft.com/office/drawing/2014/main" id="{CEB2B493-78FC-51FD-BB98-6564A22FA0FF}"/>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7" name="Google Shape;290;p30">
              <a:extLst>
                <a:ext uri="{FF2B5EF4-FFF2-40B4-BE49-F238E27FC236}">
                  <a16:creationId xmlns:a16="http://schemas.microsoft.com/office/drawing/2014/main" id="{95E0FC03-6B0C-604C-A60D-549843B35917}"/>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61" name="Google Shape;291;p30">
            <a:extLst>
              <a:ext uri="{FF2B5EF4-FFF2-40B4-BE49-F238E27FC236}">
                <a16:creationId xmlns:a16="http://schemas.microsoft.com/office/drawing/2014/main" id="{5153FE9B-7101-A203-98B6-1C372F15FBA0}"/>
              </a:ext>
            </a:extLst>
          </p:cNvPr>
          <p:cNvGrpSpPr/>
          <p:nvPr/>
        </p:nvGrpSpPr>
        <p:grpSpPr>
          <a:xfrm rot="5400000">
            <a:off x="10979311" y="5765835"/>
            <a:ext cx="288601" cy="1096680"/>
            <a:chOff x="1006700" y="2603975"/>
            <a:chExt cx="55450" cy="210700"/>
          </a:xfrm>
        </p:grpSpPr>
        <p:sp>
          <p:nvSpPr>
            <p:cNvPr id="86" name="Google Shape;292;p30">
              <a:extLst>
                <a:ext uri="{FF2B5EF4-FFF2-40B4-BE49-F238E27FC236}">
                  <a16:creationId xmlns:a16="http://schemas.microsoft.com/office/drawing/2014/main" id="{DC4CDA94-4E8E-E22C-96A7-7F64642BA4FF}"/>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7" name="Google Shape;293;p30">
              <a:extLst>
                <a:ext uri="{FF2B5EF4-FFF2-40B4-BE49-F238E27FC236}">
                  <a16:creationId xmlns:a16="http://schemas.microsoft.com/office/drawing/2014/main" id="{7717D027-B445-5500-A1DB-46B12B05043A}"/>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8" name="Google Shape;294;p30">
              <a:extLst>
                <a:ext uri="{FF2B5EF4-FFF2-40B4-BE49-F238E27FC236}">
                  <a16:creationId xmlns:a16="http://schemas.microsoft.com/office/drawing/2014/main" id="{8BE33065-7290-F015-C2B6-53DDEA3A53D9}"/>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89" name="Google Shape;295;p30">
              <a:extLst>
                <a:ext uri="{FF2B5EF4-FFF2-40B4-BE49-F238E27FC236}">
                  <a16:creationId xmlns:a16="http://schemas.microsoft.com/office/drawing/2014/main" id="{7DFDF650-5F15-47A1-6E8B-1F3A83EBE634}"/>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0" name="Google Shape;296;p30">
              <a:extLst>
                <a:ext uri="{FF2B5EF4-FFF2-40B4-BE49-F238E27FC236}">
                  <a16:creationId xmlns:a16="http://schemas.microsoft.com/office/drawing/2014/main" id="{1F800419-14CE-3825-70EA-349B1BED0209}"/>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91" name="Google Shape;297;p30">
              <a:extLst>
                <a:ext uri="{FF2B5EF4-FFF2-40B4-BE49-F238E27FC236}">
                  <a16:creationId xmlns:a16="http://schemas.microsoft.com/office/drawing/2014/main" id="{EBFE6086-0676-9FF2-A887-D37AAD8E4869}"/>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93000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4" name="Google Shape;1463;p58">
            <a:extLst>
              <a:ext uri="{FF2B5EF4-FFF2-40B4-BE49-F238E27FC236}">
                <a16:creationId xmlns:a16="http://schemas.microsoft.com/office/drawing/2014/main" id="{83007868-44B4-E141-B3B0-034F2F245118}"/>
              </a:ext>
            </a:extLst>
          </p:cNvPr>
          <p:cNvSpPr/>
          <p:nvPr/>
        </p:nvSpPr>
        <p:spPr>
          <a:xfrm>
            <a:off x="2199770" y="1315993"/>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1464;p58">
            <a:extLst>
              <a:ext uri="{FF2B5EF4-FFF2-40B4-BE49-F238E27FC236}">
                <a16:creationId xmlns:a16="http://schemas.microsoft.com/office/drawing/2014/main" id="{E75E163B-B3C0-91AB-78EA-AB9F3C543816}"/>
              </a:ext>
            </a:extLst>
          </p:cNvPr>
          <p:cNvSpPr txBox="1">
            <a:spLocks noGrp="1"/>
          </p:cNvSpPr>
          <p:nvPr/>
        </p:nvSpPr>
        <p:spPr>
          <a:xfrm>
            <a:off x="2204695" y="1345693"/>
            <a:ext cx="7705800" cy="602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latin typeface="Audiowide" panose="020B0604020202020204" charset="0"/>
              </a:rPr>
              <a:t>PROJECT TOPIC</a:t>
            </a:r>
            <a:endParaRPr b="1" dirty="0">
              <a:latin typeface="Audiowide" panose="020B0604020202020204" charset="0"/>
            </a:endParaRPr>
          </a:p>
        </p:txBody>
      </p:sp>
      <p:sp>
        <p:nvSpPr>
          <p:cNvPr id="6" name="Google Shape;1465;p58">
            <a:extLst>
              <a:ext uri="{FF2B5EF4-FFF2-40B4-BE49-F238E27FC236}">
                <a16:creationId xmlns:a16="http://schemas.microsoft.com/office/drawing/2014/main" id="{FC442D06-C394-0795-ED97-4561A6F9CB47}"/>
              </a:ext>
            </a:extLst>
          </p:cNvPr>
          <p:cNvSpPr txBox="1">
            <a:spLocks noGrp="1"/>
          </p:cNvSpPr>
          <p:nvPr/>
        </p:nvSpPr>
        <p:spPr>
          <a:xfrm>
            <a:off x="2199770" y="3138311"/>
            <a:ext cx="7717500" cy="33308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just" rtl="0">
              <a:spcBef>
                <a:spcPts val="0"/>
              </a:spcBef>
              <a:spcAft>
                <a:spcPts val="0"/>
              </a:spcAft>
              <a:buNone/>
            </a:pPr>
            <a:r>
              <a:rPr lang="en-US" sz="2000" b="1" dirty="0">
                <a:solidFill>
                  <a:srgbClr val="D1D5DB"/>
                </a:solidFill>
                <a:latin typeface="+mn-lt"/>
              </a:rPr>
              <a:t>T</a:t>
            </a:r>
            <a:r>
              <a:rPr lang="en-US" sz="2000" b="1" i="0" dirty="0">
                <a:solidFill>
                  <a:srgbClr val="D1D5DB"/>
                </a:solidFill>
                <a:effectLst/>
                <a:latin typeface="+mn-lt"/>
              </a:rPr>
              <a:t>o develop a mental health fitness tracker using Artificial </a:t>
            </a:r>
            <a:r>
              <a:rPr lang="en-US" sz="2000" b="1" dirty="0">
                <a:solidFill>
                  <a:srgbClr val="D1D5DB"/>
                </a:solidFill>
                <a:latin typeface="+mn-lt"/>
              </a:rPr>
              <a:t>Intelligence</a:t>
            </a:r>
            <a:r>
              <a:rPr lang="en-US" sz="2000" b="1" i="0" dirty="0">
                <a:solidFill>
                  <a:srgbClr val="D1D5DB"/>
                </a:solidFill>
                <a:effectLst/>
                <a:latin typeface="+mn-lt"/>
              </a:rPr>
              <a:t> that monitors and promotes well-being by tracking various aspects of mental health.</a:t>
            </a:r>
          </a:p>
          <a:p>
            <a:pPr marL="0" lvl="0" indent="0" algn="l" rtl="0">
              <a:spcBef>
                <a:spcPts val="0"/>
              </a:spcBef>
              <a:spcAft>
                <a:spcPts val="0"/>
              </a:spcAft>
              <a:buNone/>
            </a:pPr>
            <a:endParaRPr lang="en-US" sz="2000" b="1" dirty="0">
              <a:solidFill>
                <a:srgbClr val="D1D5DB"/>
              </a:solidFill>
              <a:latin typeface="Söhne"/>
            </a:endParaRPr>
          </a:p>
          <a:p>
            <a:pPr marL="0" lvl="0" indent="0" algn="l" rtl="0">
              <a:spcBef>
                <a:spcPts val="0"/>
              </a:spcBef>
              <a:spcAft>
                <a:spcPts val="0"/>
              </a:spcAft>
              <a:buNone/>
            </a:pPr>
            <a:endParaRPr lang="en-US" sz="2000" b="1" dirty="0">
              <a:solidFill>
                <a:srgbClr val="D1D5DB"/>
              </a:solidFill>
              <a:latin typeface="Söhne"/>
            </a:endParaRPr>
          </a:p>
        </p:txBody>
      </p:sp>
      <p:grpSp>
        <p:nvGrpSpPr>
          <p:cNvPr id="10" name="Google Shape;1478;p58">
            <a:extLst>
              <a:ext uri="{FF2B5EF4-FFF2-40B4-BE49-F238E27FC236}">
                <a16:creationId xmlns:a16="http://schemas.microsoft.com/office/drawing/2014/main" id="{A1B0F977-33FF-79C4-BDB9-D9BCBE98623E}"/>
              </a:ext>
            </a:extLst>
          </p:cNvPr>
          <p:cNvGrpSpPr/>
          <p:nvPr/>
        </p:nvGrpSpPr>
        <p:grpSpPr>
          <a:xfrm>
            <a:off x="1664677" y="1183953"/>
            <a:ext cx="288601" cy="1096680"/>
            <a:chOff x="1006700" y="2603975"/>
            <a:chExt cx="55450" cy="210700"/>
          </a:xfrm>
        </p:grpSpPr>
        <p:sp>
          <p:nvSpPr>
            <p:cNvPr id="12" name="Google Shape;1479;p58">
              <a:extLst>
                <a:ext uri="{FF2B5EF4-FFF2-40B4-BE49-F238E27FC236}">
                  <a16:creationId xmlns:a16="http://schemas.microsoft.com/office/drawing/2014/main" id="{116ABF4E-C254-2D7B-D7C2-2E11AFE1F8F6}"/>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0;p58">
              <a:extLst>
                <a:ext uri="{FF2B5EF4-FFF2-40B4-BE49-F238E27FC236}">
                  <a16:creationId xmlns:a16="http://schemas.microsoft.com/office/drawing/2014/main" id="{44A45411-6B85-6874-9F5F-685A82DE26ED}"/>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1;p58">
              <a:extLst>
                <a:ext uri="{FF2B5EF4-FFF2-40B4-BE49-F238E27FC236}">
                  <a16:creationId xmlns:a16="http://schemas.microsoft.com/office/drawing/2014/main" id="{4C48E117-D60F-71B0-5185-E5C2460C49C0}"/>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482;p58">
              <a:extLst>
                <a:ext uri="{FF2B5EF4-FFF2-40B4-BE49-F238E27FC236}">
                  <a16:creationId xmlns:a16="http://schemas.microsoft.com/office/drawing/2014/main" id="{9FA98FB3-EB6D-192E-62A6-F731B54D72F9}"/>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8" name="Google Shape;1483;p58">
              <a:extLst>
                <a:ext uri="{FF2B5EF4-FFF2-40B4-BE49-F238E27FC236}">
                  <a16:creationId xmlns:a16="http://schemas.microsoft.com/office/drawing/2014/main" id="{6734110A-20CC-4B3D-001B-048C80C00099}"/>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1484;p58">
              <a:extLst>
                <a:ext uri="{FF2B5EF4-FFF2-40B4-BE49-F238E27FC236}">
                  <a16:creationId xmlns:a16="http://schemas.microsoft.com/office/drawing/2014/main" id="{BEF22C70-268F-B7C9-2062-938CA3947215}"/>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55089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63;p58">
            <a:extLst>
              <a:ext uri="{FF2B5EF4-FFF2-40B4-BE49-F238E27FC236}">
                <a16:creationId xmlns:a16="http://schemas.microsoft.com/office/drawing/2014/main" id="{905734B3-CCB1-0550-E5B3-F0CC82B18733}"/>
              </a:ext>
            </a:extLst>
          </p:cNvPr>
          <p:cNvSpPr/>
          <p:nvPr/>
        </p:nvSpPr>
        <p:spPr>
          <a:xfrm>
            <a:off x="2199770" y="1315993"/>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 name="Google Shape;1464;p58">
            <a:extLst>
              <a:ext uri="{FF2B5EF4-FFF2-40B4-BE49-F238E27FC236}">
                <a16:creationId xmlns:a16="http://schemas.microsoft.com/office/drawing/2014/main" id="{84794D07-263B-0945-2446-B630909B7A62}"/>
              </a:ext>
            </a:extLst>
          </p:cNvPr>
          <p:cNvSpPr txBox="1">
            <a:spLocks noGrp="1"/>
          </p:cNvSpPr>
          <p:nvPr/>
        </p:nvSpPr>
        <p:spPr>
          <a:xfrm>
            <a:off x="2204695" y="1345693"/>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latin typeface="Audiowide" panose="020B0604020202020204" charset="0"/>
              </a:rPr>
              <a:t>AGENDA</a:t>
            </a:r>
            <a:endParaRPr b="1" dirty="0">
              <a:latin typeface="Audiowide" panose="020B0604020202020204" charset="0"/>
            </a:endParaRPr>
          </a:p>
        </p:txBody>
      </p:sp>
      <p:sp>
        <p:nvSpPr>
          <p:cNvPr id="5" name="Google Shape;1465;p58">
            <a:extLst>
              <a:ext uri="{FF2B5EF4-FFF2-40B4-BE49-F238E27FC236}">
                <a16:creationId xmlns:a16="http://schemas.microsoft.com/office/drawing/2014/main" id="{B5032EDD-501F-DBE8-2449-B201C0BFEA58}"/>
              </a:ext>
            </a:extLst>
          </p:cNvPr>
          <p:cNvSpPr txBox="1">
            <a:spLocks noGrp="1"/>
          </p:cNvSpPr>
          <p:nvPr/>
        </p:nvSpPr>
        <p:spPr>
          <a:xfrm>
            <a:off x="2199770" y="2280818"/>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ctr" rtl="0">
              <a:spcBef>
                <a:spcPts val="0"/>
              </a:spcBef>
              <a:spcAft>
                <a:spcPts val="0"/>
              </a:spcAft>
              <a:buNone/>
            </a:pPr>
            <a:r>
              <a:rPr lang="en-US" sz="2000" b="1" i="0" dirty="0">
                <a:solidFill>
                  <a:srgbClr val="D1D5DB"/>
                </a:solidFill>
                <a:effectLst/>
                <a:latin typeface="Söhne"/>
              </a:rPr>
              <a:t>This presentation centers around the development of a cutting-edge mental health fitness tracker, designed to enhance overall well-being. The key focus areas include an in-depth discussion of crucial features and functionalities, meticulous project planning, dataset selection, data preprocessing techniques, data visualization strategies, technical implementation details, target user demographics, model training and testing approaches, and the achieved accuracy levels.</a:t>
            </a:r>
            <a:endParaRPr lang="en-US" sz="2000" b="1" dirty="0">
              <a:solidFill>
                <a:srgbClr val="D1D5DB"/>
              </a:solidFill>
              <a:latin typeface="+mn-lt"/>
            </a:endParaRPr>
          </a:p>
        </p:txBody>
      </p:sp>
      <p:grpSp>
        <p:nvGrpSpPr>
          <p:cNvPr id="10" name="Google Shape;1478;p58">
            <a:extLst>
              <a:ext uri="{FF2B5EF4-FFF2-40B4-BE49-F238E27FC236}">
                <a16:creationId xmlns:a16="http://schemas.microsoft.com/office/drawing/2014/main" id="{7A068727-7142-EABF-D330-E307EA0167FF}"/>
              </a:ext>
            </a:extLst>
          </p:cNvPr>
          <p:cNvGrpSpPr/>
          <p:nvPr/>
        </p:nvGrpSpPr>
        <p:grpSpPr>
          <a:xfrm>
            <a:off x="1664677" y="1183953"/>
            <a:ext cx="288601" cy="1096680"/>
            <a:chOff x="1006700" y="2603975"/>
            <a:chExt cx="55450" cy="210700"/>
          </a:xfrm>
        </p:grpSpPr>
        <p:sp>
          <p:nvSpPr>
            <p:cNvPr id="11" name="Google Shape;1479;p58">
              <a:extLst>
                <a:ext uri="{FF2B5EF4-FFF2-40B4-BE49-F238E27FC236}">
                  <a16:creationId xmlns:a16="http://schemas.microsoft.com/office/drawing/2014/main" id="{C8CB0837-E3B3-7950-60D3-B662849DC1A2}"/>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0;p58">
              <a:extLst>
                <a:ext uri="{FF2B5EF4-FFF2-40B4-BE49-F238E27FC236}">
                  <a16:creationId xmlns:a16="http://schemas.microsoft.com/office/drawing/2014/main" id="{1C19FD18-8880-6EE5-4D7A-461AA0802C85}"/>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1;p58">
              <a:extLst>
                <a:ext uri="{FF2B5EF4-FFF2-40B4-BE49-F238E27FC236}">
                  <a16:creationId xmlns:a16="http://schemas.microsoft.com/office/drawing/2014/main" id="{49E985E3-D4E7-F03D-C69E-CF1D6FE43AE8}"/>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2;p58">
              <a:extLst>
                <a:ext uri="{FF2B5EF4-FFF2-40B4-BE49-F238E27FC236}">
                  <a16:creationId xmlns:a16="http://schemas.microsoft.com/office/drawing/2014/main" id="{CC320F81-CC1D-512F-3AE9-B826E649081C}"/>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3;p58">
              <a:extLst>
                <a:ext uri="{FF2B5EF4-FFF2-40B4-BE49-F238E27FC236}">
                  <a16:creationId xmlns:a16="http://schemas.microsoft.com/office/drawing/2014/main" id="{CB0BF620-3E5D-CD69-9614-86BB0BFB73C9}"/>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484;p58">
              <a:extLst>
                <a:ext uri="{FF2B5EF4-FFF2-40B4-BE49-F238E27FC236}">
                  <a16:creationId xmlns:a16="http://schemas.microsoft.com/office/drawing/2014/main" id="{CC012C05-C296-4900-D32A-FB5B45CC4C50}"/>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933871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4" name="Google Shape;1463;p58">
            <a:extLst>
              <a:ext uri="{FF2B5EF4-FFF2-40B4-BE49-F238E27FC236}">
                <a16:creationId xmlns:a16="http://schemas.microsoft.com/office/drawing/2014/main" id="{853D84C0-C1C1-3693-D44A-34333B176711}"/>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5" name="Google Shape;1464;p58">
            <a:extLst>
              <a:ext uri="{FF2B5EF4-FFF2-40B4-BE49-F238E27FC236}">
                <a16:creationId xmlns:a16="http://schemas.microsoft.com/office/drawing/2014/main" id="{A718ACD5-C91B-8ED6-B093-84DF77DA623D}"/>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i="0" dirty="0">
                <a:solidFill>
                  <a:schemeClr val="tx1"/>
                </a:solidFill>
                <a:effectLst/>
                <a:latin typeface="Audiowide" panose="020B0604020202020204" charset="0"/>
              </a:rPr>
              <a:t>Project Overview</a:t>
            </a:r>
            <a:endParaRPr b="1" dirty="0">
              <a:solidFill>
                <a:schemeClr val="tx1"/>
              </a:solidFill>
              <a:latin typeface="Audiowide" panose="020B0604020202020204" charset="0"/>
            </a:endParaRPr>
          </a:p>
        </p:txBody>
      </p:sp>
      <p:sp>
        <p:nvSpPr>
          <p:cNvPr id="6" name="Google Shape;1465;p58">
            <a:extLst>
              <a:ext uri="{FF2B5EF4-FFF2-40B4-BE49-F238E27FC236}">
                <a16:creationId xmlns:a16="http://schemas.microsoft.com/office/drawing/2014/main" id="{70BD5AB9-5724-F89A-30CD-BDEB59A6D1A0}"/>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ctr" rtl="0">
              <a:spcBef>
                <a:spcPts val="0"/>
              </a:spcBef>
              <a:spcAft>
                <a:spcPts val="0"/>
              </a:spcAft>
              <a:buNone/>
            </a:pPr>
            <a:r>
              <a:rPr lang="en-US" sz="2000" b="1" i="0" dirty="0">
                <a:solidFill>
                  <a:srgbClr val="D1D5DB"/>
                </a:solidFill>
                <a:effectLst/>
                <a:latin typeface="Söhne"/>
              </a:rPr>
              <a:t>This project aims to develop a user-friendly mobile or web application, the Mental Health Fitness Tracker, to empower individuals in actively monitoring and improving their mental well-being. By incorporating features that allow tracking of mood, stress levels, physical activity, sleep patterns, and more, this innovative tool will provide users with valuable insights and personalized recommendations. The project encompasses the technical implementation of a comprehensive mental health tracking system, with the goal of fostering a proactive approach towards mental well-being</a:t>
            </a:r>
            <a:endParaRPr lang="en-US" sz="2000" b="1" dirty="0">
              <a:solidFill>
                <a:srgbClr val="D1D5DB"/>
              </a:solidFill>
              <a:latin typeface="+mn-lt"/>
            </a:endParaRPr>
          </a:p>
        </p:txBody>
      </p:sp>
      <p:grpSp>
        <p:nvGrpSpPr>
          <p:cNvPr id="10" name="Google Shape;1478;p58">
            <a:extLst>
              <a:ext uri="{FF2B5EF4-FFF2-40B4-BE49-F238E27FC236}">
                <a16:creationId xmlns:a16="http://schemas.microsoft.com/office/drawing/2014/main" id="{348C2E84-0342-947A-5E9A-4E0D4F6B1388}"/>
              </a:ext>
            </a:extLst>
          </p:cNvPr>
          <p:cNvGrpSpPr/>
          <p:nvPr/>
        </p:nvGrpSpPr>
        <p:grpSpPr>
          <a:xfrm>
            <a:off x="1616263" y="1120570"/>
            <a:ext cx="288601" cy="1096680"/>
            <a:chOff x="1006700" y="2603975"/>
            <a:chExt cx="55450" cy="210700"/>
          </a:xfrm>
        </p:grpSpPr>
        <p:sp>
          <p:nvSpPr>
            <p:cNvPr id="11" name="Google Shape;1479;p58">
              <a:extLst>
                <a:ext uri="{FF2B5EF4-FFF2-40B4-BE49-F238E27FC236}">
                  <a16:creationId xmlns:a16="http://schemas.microsoft.com/office/drawing/2014/main" id="{EFAD22E7-3730-0D1C-E7A9-38C01D99142C}"/>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0;p58">
              <a:extLst>
                <a:ext uri="{FF2B5EF4-FFF2-40B4-BE49-F238E27FC236}">
                  <a16:creationId xmlns:a16="http://schemas.microsoft.com/office/drawing/2014/main" id="{BF31E6A3-0928-4344-01EC-52E8F693BFA3}"/>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1;p58">
              <a:extLst>
                <a:ext uri="{FF2B5EF4-FFF2-40B4-BE49-F238E27FC236}">
                  <a16:creationId xmlns:a16="http://schemas.microsoft.com/office/drawing/2014/main" id="{8AF2792A-6194-329D-783A-D0008219F027}"/>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2;p58">
              <a:extLst>
                <a:ext uri="{FF2B5EF4-FFF2-40B4-BE49-F238E27FC236}">
                  <a16:creationId xmlns:a16="http://schemas.microsoft.com/office/drawing/2014/main" id="{5F79131E-EF7B-2905-FBBB-ACE5815881FD}"/>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3;p58">
              <a:extLst>
                <a:ext uri="{FF2B5EF4-FFF2-40B4-BE49-F238E27FC236}">
                  <a16:creationId xmlns:a16="http://schemas.microsoft.com/office/drawing/2014/main" id="{A46B32CB-16FA-C867-A0CA-7FF3ECDBCC47}"/>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1484;p58">
              <a:extLst>
                <a:ext uri="{FF2B5EF4-FFF2-40B4-BE49-F238E27FC236}">
                  <a16:creationId xmlns:a16="http://schemas.microsoft.com/office/drawing/2014/main" id="{ED06AE4C-2804-AFF7-7639-76D4E18755F6}"/>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861686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63;p58">
            <a:extLst>
              <a:ext uri="{FF2B5EF4-FFF2-40B4-BE49-F238E27FC236}">
                <a16:creationId xmlns:a16="http://schemas.microsoft.com/office/drawing/2014/main" id="{12C46F6F-151B-11EA-E968-FD3718081DD9}"/>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 name="Google Shape;1464;p58">
            <a:extLst>
              <a:ext uri="{FF2B5EF4-FFF2-40B4-BE49-F238E27FC236}">
                <a16:creationId xmlns:a16="http://schemas.microsoft.com/office/drawing/2014/main" id="{5003D3FE-53A6-589A-D444-4106C5DC7588}"/>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US" b="1" dirty="0"/>
              <a:t>WHO ARE THE END USERS? </a:t>
            </a:r>
            <a:endParaRPr b="1" dirty="0">
              <a:latin typeface="+mn-lt"/>
            </a:endParaRPr>
          </a:p>
        </p:txBody>
      </p:sp>
      <p:sp>
        <p:nvSpPr>
          <p:cNvPr id="5" name="Google Shape;1465;p58">
            <a:extLst>
              <a:ext uri="{FF2B5EF4-FFF2-40B4-BE49-F238E27FC236}">
                <a16:creationId xmlns:a16="http://schemas.microsoft.com/office/drawing/2014/main" id="{5DEC92B8-01B8-F4D0-E742-A22486986BD8}"/>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ctr" rtl="0">
              <a:spcBef>
                <a:spcPts val="0"/>
              </a:spcBef>
              <a:spcAft>
                <a:spcPts val="0"/>
              </a:spcAft>
              <a:buNone/>
            </a:pPr>
            <a:r>
              <a:rPr lang="en-US" sz="2000" b="1" i="0" dirty="0">
                <a:solidFill>
                  <a:srgbClr val="D1D5DB"/>
                </a:solidFill>
                <a:effectLst/>
                <a:latin typeface="+mn-lt"/>
              </a:rPr>
              <a:t>The end users of the Mental Health Fitness Tracker can include individuals who are seeking to monitor and improve their mental well-being. This can encompass a wide range of users,</a:t>
            </a:r>
            <a:r>
              <a:rPr lang="en-IN" sz="2000" b="1" i="0" dirty="0">
                <a:solidFill>
                  <a:srgbClr val="D1D5DB"/>
                </a:solidFill>
                <a:effectLst/>
                <a:latin typeface="Söhne"/>
              </a:rPr>
              <a:t> </a:t>
            </a:r>
            <a:r>
              <a:rPr lang="en-IN" sz="2000" b="1" i="0" dirty="0">
                <a:solidFill>
                  <a:srgbClr val="D1D5DB"/>
                </a:solidFill>
                <a:effectLst/>
                <a:latin typeface="+mn-lt"/>
              </a:rPr>
              <a:t>General Users,</a:t>
            </a:r>
            <a:r>
              <a:rPr lang="en-US" sz="2000" b="1" i="0" dirty="0">
                <a:solidFill>
                  <a:srgbClr val="D1D5DB"/>
                </a:solidFill>
                <a:effectLst/>
                <a:latin typeface="+mn-lt"/>
              </a:rPr>
              <a:t> individuals with Mental Health Concerns,</a:t>
            </a:r>
            <a:r>
              <a:rPr lang="en-IN" sz="2000" b="1" i="0" dirty="0">
                <a:solidFill>
                  <a:srgbClr val="D1D5DB"/>
                </a:solidFill>
                <a:effectLst/>
                <a:latin typeface="+mn-lt"/>
              </a:rPr>
              <a:t> Fitness Enthusiasts, Corporate Wellness Programs, Mental Health Professionals.</a:t>
            </a:r>
            <a:r>
              <a:rPr lang="en-US" sz="2000" b="1" i="0" dirty="0">
                <a:solidFill>
                  <a:srgbClr val="D1D5DB"/>
                </a:solidFill>
                <a:effectLst/>
                <a:latin typeface="Söhne"/>
              </a:rPr>
              <a:t> </a:t>
            </a:r>
            <a:r>
              <a:rPr lang="en-US" sz="2000" b="1" i="0" dirty="0">
                <a:solidFill>
                  <a:srgbClr val="D1D5DB"/>
                </a:solidFill>
                <a:effectLst/>
                <a:latin typeface="+mn-lt"/>
              </a:rPr>
              <a:t>The Mental Health Fitness Tracker is designed to be accessible and beneficial for a wide range of end users, whether they are looking to proactively improve their mental well-being or are seeking additional support for managing mental health concerns.</a:t>
            </a:r>
            <a:endParaRPr lang="en-US" sz="2000" b="1" dirty="0">
              <a:solidFill>
                <a:srgbClr val="D1D5DB"/>
              </a:solidFill>
              <a:latin typeface="+mn-lt"/>
            </a:endParaRPr>
          </a:p>
        </p:txBody>
      </p:sp>
      <p:grpSp>
        <p:nvGrpSpPr>
          <p:cNvPr id="10" name="Google Shape;1478;p58">
            <a:extLst>
              <a:ext uri="{FF2B5EF4-FFF2-40B4-BE49-F238E27FC236}">
                <a16:creationId xmlns:a16="http://schemas.microsoft.com/office/drawing/2014/main" id="{EED6812B-C62B-18EC-4FE4-111C088CD919}"/>
              </a:ext>
            </a:extLst>
          </p:cNvPr>
          <p:cNvGrpSpPr/>
          <p:nvPr/>
        </p:nvGrpSpPr>
        <p:grpSpPr>
          <a:xfrm>
            <a:off x="1616263" y="1120570"/>
            <a:ext cx="288601" cy="1096680"/>
            <a:chOff x="1006700" y="2603975"/>
            <a:chExt cx="55450" cy="210700"/>
          </a:xfrm>
        </p:grpSpPr>
        <p:sp>
          <p:nvSpPr>
            <p:cNvPr id="11" name="Google Shape;1479;p58">
              <a:extLst>
                <a:ext uri="{FF2B5EF4-FFF2-40B4-BE49-F238E27FC236}">
                  <a16:creationId xmlns:a16="http://schemas.microsoft.com/office/drawing/2014/main" id="{C87E83EA-9B28-73A4-19F9-64B80BA0F268}"/>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0;p58">
              <a:extLst>
                <a:ext uri="{FF2B5EF4-FFF2-40B4-BE49-F238E27FC236}">
                  <a16:creationId xmlns:a16="http://schemas.microsoft.com/office/drawing/2014/main" id="{3DFD355C-DF6F-1ED1-4AE3-D7604807CEF5}"/>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1;p58">
              <a:extLst>
                <a:ext uri="{FF2B5EF4-FFF2-40B4-BE49-F238E27FC236}">
                  <a16:creationId xmlns:a16="http://schemas.microsoft.com/office/drawing/2014/main" id="{C7D8FA5C-450F-1A2E-DCB9-425AAD52B55C}"/>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2;p58">
              <a:extLst>
                <a:ext uri="{FF2B5EF4-FFF2-40B4-BE49-F238E27FC236}">
                  <a16:creationId xmlns:a16="http://schemas.microsoft.com/office/drawing/2014/main" id="{510B6CDE-1F68-898A-F777-33D0EB8E7DD3}"/>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3;p58">
              <a:extLst>
                <a:ext uri="{FF2B5EF4-FFF2-40B4-BE49-F238E27FC236}">
                  <a16:creationId xmlns:a16="http://schemas.microsoft.com/office/drawing/2014/main" id="{571AF06F-68E9-1EE3-CD69-BC12C0AAF138}"/>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484;p58">
              <a:extLst>
                <a:ext uri="{FF2B5EF4-FFF2-40B4-BE49-F238E27FC236}">
                  <a16:creationId xmlns:a16="http://schemas.microsoft.com/office/drawing/2014/main" id="{5D00B908-0CD7-CE2C-27B5-7593AFE5779C}"/>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80804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2" name="Google Shape;1463;p58">
            <a:extLst>
              <a:ext uri="{FF2B5EF4-FFF2-40B4-BE49-F238E27FC236}">
                <a16:creationId xmlns:a16="http://schemas.microsoft.com/office/drawing/2014/main" id="{54778482-6EC0-0424-E395-4BADF56DD6D5}"/>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464;p58">
            <a:extLst>
              <a:ext uri="{FF2B5EF4-FFF2-40B4-BE49-F238E27FC236}">
                <a16:creationId xmlns:a16="http://schemas.microsoft.com/office/drawing/2014/main" id="{A571AC4C-4100-A130-000D-90FAA38BBA8B}"/>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t>SOLUTION AND PRESENTATION</a:t>
            </a:r>
            <a:endParaRPr b="1" dirty="0">
              <a:latin typeface="+mn-lt"/>
            </a:endParaRPr>
          </a:p>
        </p:txBody>
      </p:sp>
      <p:sp>
        <p:nvSpPr>
          <p:cNvPr id="5" name="Google Shape;1465;p58">
            <a:extLst>
              <a:ext uri="{FF2B5EF4-FFF2-40B4-BE49-F238E27FC236}">
                <a16:creationId xmlns:a16="http://schemas.microsoft.com/office/drawing/2014/main" id="{4982AB3E-DD3C-BBE2-E423-DB7EF1497526}"/>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ctr" rtl="0">
              <a:spcBef>
                <a:spcPts val="0"/>
              </a:spcBef>
              <a:spcAft>
                <a:spcPts val="0"/>
              </a:spcAft>
              <a:buNone/>
            </a:pPr>
            <a:r>
              <a:rPr lang="en-US" sz="2000" b="1" i="0" dirty="0">
                <a:solidFill>
                  <a:srgbClr val="D1D5DB"/>
                </a:solidFill>
                <a:effectLst/>
                <a:latin typeface="+mn-lt"/>
              </a:rPr>
              <a:t>The proposed solution is to develop a Mental Health Fitness Tracker, a user-friendly mobile or web application that combines physical and mental health tracking features to promote overall well-being.</a:t>
            </a:r>
            <a:r>
              <a:rPr lang="en-US" sz="2000" b="1" i="0" dirty="0">
                <a:solidFill>
                  <a:srgbClr val="D1D5DB"/>
                </a:solidFill>
                <a:effectLst/>
                <a:latin typeface="Söhne"/>
              </a:rPr>
              <a:t> </a:t>
            </a:r>
            <a:r>
              <a:rPr lang="en-US" sz="2000" b="1" dirty="0">
                <a:solidFill>
                  <a:srgbClr val="D1D5DB"/>
                </a:solidFill>
                <a:latin typeface="+mn-lt"/>
              </a:rPr>
              <a:t>T</a:t>
            </a:r>
            <a:r>
              <a:rPr lang="en-US" sz="2000" b="1" i="0" dirty="0">
                <a:solidFill>
                  <a:srgbClr val="D1D5DB"/>
                </a:solidFill>
                <a:effectLst/>
                <a:latin typeface="+mn-lt"/>
              </a:rPr>
              <a:t>he tracker will empower users to take charge of their mental well-being and make informed decisions for their mental health journey.</a:t>
            </a:r>
            <a:endParaRPr lang="en-US" sz="2000" b="1" dirty="0">
              <a:solidFill>
                <a:srgbClr val="D1D5DB"/>
              </a:solidFill>
              <a:latin typeface="+mn-lt"/>
            </a:endParaRPr>
          </a:p>
        </p:txBody>
      </p:sp>
      <p:grpSp>
        <p:nvGrpSpPr>
          <p:cNvPr id="9" name="Google Shape;1478;p58">
            <a:extLst>
              <a:ext uri="{FF2B5EF4-FFF2-40B4-BE49-F238E27FC236}">
                <a16:creationId xmlns:a16="http://schemas.microsoft.com/office/drawing/2014/main" id="{A5224332-71EC-8D49-EFD3-28B39A8893FF}"/>
              </a:ext>
            </a:extLst>
          </p:cNvPr>
          <p:cNvGrpSpPr/>
          <p:nvPr/>
        </p:nvGrpSpPr>
        <p:grpSpPr>
          <a:xfrm>
            <a:off x="1616263" y="1120570"/>
            <a:ext cx="288601" cy="1096680"/>
            <a:chOff x="1006700" y="2603975"/>
            <a:chExt cx="55450" cy="210700"/>
          </a:xfrm>
        </p:grpSpPr>
        <p:sp>
          <p:nvSpPr>
            <p:cNvPr id="10" name="Google Shape;1479;p58">
              <a:extLst>
                <a:ext uri="{FF2B5EF4-FFF2-40B4-BE49-F238E27FC236}">
                  <a16:creationId xmlns:a16="http://schemas.microsoft.com/office/drawing/2014/main" id="{1F425A3B-4B5A-85A0-268E-CF3854AC9CCE}"/>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480;p58">
              <a:extLst>
                <a:ext uri="{FF2B5EF4-FFF2-40B4-BE49-F238E27FC236}">
                  <a16:creationId xmlns:a16="http://schemas.microsoft.com/office/drawing/2014/main" id="{B47DA3B3-5064-9E86-248F-D855DE485F8A}"/>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1;p58">
              <a:extLst>
                <a:ext uri="{FF2B5EF4-FFF2-40B4-BE49-F238E27FC236}">
                  <a16:creationId xmlns:a16="http://schemas.microsoft.com/office/drawing/2014/main" id="{93191118-E495-8776-EC88-626EEDAAD564}"/>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2;p58">
              <a:extLst>
                <a:ext uri="{FF2B5EF4-FFF2-40B4-BE49-F238E27FC236}">
                  <a16:creationId xmlns:a16="http://schemas.microsoft.com/office/drawing/2014/main" id="{9FA20ECD-533E-B972-F2F4-8941C1BD934E}"/>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3;p58">
              <a:extLst>
                <a:ext uri="{FF2B5EF4-FFF2-40B4-BE49-F238E27FC236}">
                  <a16:creationId xmlns:a16="http://schemas.microsoft.com/office/drawing/2014/main" id="{70132C07-BB67-FD3E-CD24-E2F5E46C1F75}"/>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4;p58">
              <a:extLst>
                <a:ext uri="{FF2B5EF4-FFF2-40B4-BE49-F238E27FC236}">
                  <a16:creationId xmlns:a16="http://schemas.microsoft.com/office/drawing/2014/main" id="{62B05F37-C996-69A3-28C2-2271AA8BAF64}"/>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80243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463;p58">
            <a:extLst>
              <a:ext uri="{FF2B5EF4-FFF2-40B4-BE49-F238E27FC236}">
                <a16:creationId xmlns:a16="http://schemas.microsoft.com/office/drawing/2014/main" id="{E2472427-369B-7DF6-B393-33CD6EDF2972}"/>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3" name="Google Shape;1464;p58">
            <a:extLst>
              <a:ext uri="{FF2B5EF4-FFF2-40B4-BE49-F238E27FC236}">
                <a16:creationId xmlns:a16="http://schemas.microsoft.com/office/drawing/2014/main" id="{76760396-D041-4BC3-FB50-7BB1B5CA85B5}"/>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dirty="0">
                <a:latin typeface="Audiowide" panose="020B0604020202020204" charset="0"/>
              </a:rPr>
              <a:t>Algorithm</a:t>
            </a:r>
            <a:endParaRPr dirty="0">
              <a:latin typeface="Audiowide" panose="020B0604020202020204" charset="0"/>
            </a:endParaRPr>
          </a:p>
        </p:txBody>
      </p:sp>
      <p:sp>
        <p:nvSpPr>
          <p:cNvPr id="5" name="Google Shape;1465;p58">
            <a:extLst>
              <a:ext uri="{FF2B5EF4-FFF2-40B4-BE49-F238E27FC236}">
                <a16:creationId xmlns:a16="http://schemas.microsoft.com/office/drawing/2014/main" id="{797CFBE5-C6B8-7078-3067-D22E07397BC7}"/>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0" lvl="0" indent="0" algn="ctr" rtl="0">
              <a:spcBef>
                <a:spcPts val="0"/>
              </a:spcBef>
              <a:spcAft>
                <a:spcPts val="0"/>
              </a:spcAft>
              <a:buNone/>
            </a:pPr>
            <a:r>
              <a:rPr lang="en-US" sz="2000" b="1" i="0" dirty="0">
                <a:solidFill>
                  <a:srgbClr val="D1D5DB"/>
                </a:solidFill>
                <a:effectLst/>
                <a:latin typeface="Söhne"/>
              </a:rPr>
              <a:t>In this model we use </a:t>
            </a:r>
            <a:r>
              <a:rPr lang="en-US" sz="2000" b="1" dirty="0">
                <a:solidFill>
                  <a:srgbClr val="D1D5DB"/>
                </a:solidFill>
                <a:latin typeface="Söhne"/>
              </a:rPr>
              <a:t>S</a:t>
            </a:r>
            <a:r>
              <a:rPr lang="en-US" sz="2000" b="1" i="0" dirty="0">
                <a:solidFill>
                  <a:srgbClr val="D1D5DB"/>
                </a:solidFill>
                <a:effectLst/>
                <a:latin typeface="Söhne"/>
              </a:rPr>
              <a:t>upport </a:t>
            </a:r>
            <a:r>
              <a:rPr lang="en-US" sz="2000" b="1" dirty="0">
                <a:solidFill>
                  <a:srgbClr val="D1D5DB"/>
                </a:solidFill>
                <a:latin typeface="Söhne"/>
              </a:rPr>
              <a:t>V</a:t>
            </a:r>
            <a:r>
              <a:rPr lang="en-US" sz="2000" b="1" i="0" dirty="0">
                <a:solidFill>
                  <a:srgbClr val="D1D5DB"/>
                </a:solidFill>
                <a:effectLst/>
                <a:latin typeface="Söhne"/>
              </a:rPr>
              <a:t>ector Regression(SVR)</a:t>
            </a:r>
          </a:p>
          <a:p>
            <a:pPr marL="0" lvl="0" indent="0" algn="ctr" rtl="0">
              <a:spcBef>
                <a:spcPts val="0"/>
              </a:spcBef>
              <a:spcAft>
                <a:spcPts val="0"/>
              </a:spcAft>
              <a:buNone/>
            </a:pPr>
            <a:r>
              <a:rPr lang="en-US" sz="2000" b="1" i="0" dirty="0">
                <a:solidFill>
                  <a:srgbClr val="D1D5DB"/>
                </a:solidFill>
                <a:effectLst/>
                <a:latin typeface="Söhne"/>
              </a:rPr>
              <a:t>Support Vector Regression (SVR) is a machine learning algorithm that is used for regression tasks. It is a variant of Support Vector Machines (SVM) and shares some similarities in its underlying principles. SVR is particularly useful for modeling and predicting continuous numerical values. SVR is a versatile regression algorithm that can capture nonlinear relationships between features and target variables. It is commonly used in various domains, including finance, economics, and engineering, where accurate numerical predictions are essential</a:t>
            </a:r>
          </a:p>
          <a:p>
            <a:pPr marL="0" lvl="0" indent="0" algn="ctr" rtl="0">
              <a:spcBef>
                <a:spcPts val="0"/>
              </a:spcBef>
              <a:spcAft>
                <a:spcPts val="0"/>
              </a:spcAft>
              <a:buNone/>
            </a:pPr>
            <a:endParaRPr lang="en-US" sz="2000" b="1" dirty="0">
              <a:solidFill>
                <a:srgbClr val="D1D5DB"/>
              </a:solidFill>
              <a:latin typeface="+mn-lt"/>
            </a:endParaRPr>
          </a:p>
        </p:txBody>
      </p:sp>
      <p:grpSp>
        <p:nvGrpSpPr>
          <p:cNvPr id="10" name="Google Shape;1478;p58">
            <a:extLst>
              <a:ext uri="{FF2B5EF4-FFF2-40B4-BE49-F238E27FC236}">
                <a16:creationId xmlns:a16="http://schemas.microsoft.com/office/drawing/2014/main" id="{DBDBDF2D-BB83-5417-5AAA-2DDA7FED66E8}"/>
              </a:ext>
            </a:extLst>
          </p:cNvPr>
          <p:cNvGrpSpPr/>
          <p:nvPr/>
        </p:nvGrpSpPr>
        <p:grpSpPr>
          <a:xfrm>
            <a:off x="1616263" y="1120570"/>
            <a:ext cx="288601" cy="1096680"/>
            <a:chOff x="1006700" y="2603975"/>
            <a:chExt cx="55450" cy="210700"/>
          </a:xfrm>
        </p:grpSpPr>
        <p:sp>
          <p:nvSpPr>
            <p:cNvPr id="11" name="Google Shape;1479;p58">
              <a:extLst>
                <a:ext uri="{FF2B5EF4-FFF2-40B4-BE49-F238E27FC236}">
                  <a16:creationId xmlns:a16="http://schemas.microsoft.com/office/drawing/2014/main" id="{E9EFF802-0DF3-9E3E-6F41-4972D228B0AB}"/>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0;p58">
              <a:extLst>
                <a:ext uri="{FF2B5EF4-FFF2-40B4-BE49-F238E27FC236}">
                  <a16:creationId xmlns:a16="http://schemas.microsoft.com/office/drawing/2014/main" id="{68E9A821-42A3-2CA8-AB1D-EEC56A79B42A}"/>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1;p58">
              <a:extLst>
                <a:ext uri="{FF2B5EF4-FFF2-40B4-BE49-F238E27FC236}">
                  <a16:creationId xmlns:a16="http://schemas.microsoft.com/office/drawing/2014/main" id="{65B6A395-7650-25C1-F9CD-DACBD7096AEF}"/>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2;p58">
              <a:extLst>
                <a:ext uri="{FF2B5EF4-FFF2-40B4-BE49-F238E27FC236}">
                  <a16:creationId xmlns:a16="http://schemas.microsoft.com/office/drawing/2014/main" id="{A1B3EAC1-6E26-9618-8D3C-7EB5A2BEFE8C}"/>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3;p58">
              <a:extLst>
                <a:ext uri="{FF2B5EF4-FFF2-40B4-BE49-F238E27FC236}">
                  <a16:creationId xmlns:a16="http://schemas.microsoft.com/office/drawing/2014/main" id="{469ED2B8-EB41-E8D8-776D-1D5622716870}"/>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6" name="Google Shape;1484;p58">
              <a:extLst>
                <a:ext uri="{FF2B5EF4-FFF2-40B4-BE49-F238E27FC236}">
                  <a16:creationId xmlns:a16="http://schemas.microsoft.com/office/drawing/2014/main" id="{3089235D-D681-2B1D-656D-454A6E59C005}"/>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11487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sp>
        <p:nvSpPr>
          <p:cNvPr id="2" name="Google Shape;1463;p58">
            <a:extLst>
              <a:ext uri="{FF2B5EF4-FFF2-40B4-BE49-F238E27FC236}">
                <a16:creationId xmlns:a16="http://schemas.microsoft.com/office/drawing/2014/main" id="{06F43AAD-6F19-3CB9-08AA-01DE5E5A9C13}"/>
              </a:ext>
            </a:extLst>
          </p:cNvPr>
          <p:cNvSpPr/>
          <p:nvPr/>
        </p:nvSpPr>
        <p:spPr>
          <a:xfrm>
            <a:off x="2151356" y="1252610"/>
            <a:ext cx="7704000" cy="632100"/>
          </a:xfrm>
          <a:prstGeom prst="snip2DiagRect">
            <a:avLst>
              <a:gd name="adj1" fmla="val 0"/>
              <a:gd name="adj2" fmla="val 22148"/>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4" name="Google Shape;1464;p58">
            <a:extLst>
              <a:ext uri="{FF2B5EF4-FFF2-40B4-BE49-F238E27FC236}">
                <a16:creationId xmlns:a16="http://schemas.microsoft.com/office/drawing/2014/main" id="{6767732B-D8EE-BC69-0EE8-C770480FF317}"/>
              </a:ext>
            </a:extLst>
          </p:cNvPr>
          <p:cNvSpPr txBox="1">
            <a:spLocks noGrp="1"/>
          </p:cNvSpPr>
          <p:nvPr/>
        </p:nvSpPr>
        <p:spPr>
          <a:xfrm>
            <a:off x="2156281" y="1282310"/>
            <a:ext cx="77058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800"/>
              <a:buFont typeface="Audiowide"/>
              <a:buNone/>
              <a:defRPr sz="2800" b="0" i="0" u="none" strike="noStrike" cap="none">
                <a:solidFill>
                  <a:schemeClr val="lt1"/>
                </a:solidFill>
                <a:latin typeface="Audiowide"/>
                <a:ea typeface="Audiowide"/>
                <a:cs typeface="Audiowide"/>
                <a:sym typeface="Audiowide"/>
              </a:defRPr>
            </a:lvl1pPr>
            <a:lvl2pPr marR="0" lvl="1"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2pPr>
            <a:lvl3pPr marR="0" lvl="2"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3pPr>
            <a:lvl4pPr marR="0" lvl="3"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4pPr>
            <a:lvl5pPr marR="0" lvl="4"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5pPr>
            <a:lvl6pPr marR="0" lvl="5"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6pPr>
            <a:lvl7pPr marR="0" lvl="6"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7pPr>
            <a:lvl8pPr marR="0" lvl="7"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8pPr>
            <a:lvl9pPr marR="0" lvl="8" algn="l" rtl="0">
              <a:lnSpc>
                <a:spcPct val="100000"/>
              </a:lnSpc>
              <a:spcBef>
                <a:spcPts val="0"/>
              </a:spcBef>
              <a:spcAft>
                <a:spcPts val="0"/>
              </a:spcAft>
              <a:buClr>
                <a:schemeClr val="lt2"/>
              </a:buClr>
              <a:buSzPts val="2800"/>
              <a:buFont typeface="Arial"/>
              <a:buNone/>
              <a:defRPr sz="2800" b="0" i="0" u="none" strike="noStrike" cap="none">
                <a:solidFill>
                  <a:schemeClr val="lt2"/>
                </a:solidFill>
                <a:latin typeface="Arial"/>
                <a:ea typeface="Arial"/>
                <a:cs typeface="Arial"/>
                <a:sym typeface="Arial"/>
              </a:defRPr>
            </a:lvl9pPr>
          </a:lstStyle>
          <a:p>
            <a:pPr marL="0" lvl="0" indent="0" algn="ctr" rtl="0">
              <a:spcBef>
                <a:spcPts val="0"/>
              </a:spcBef>
              <a:spcAft>
                <a:spcPts val="0"/>
              </a:spcAft>
              <a:buNone/>
            </a:pPr>
            <a:r>
              <a:rPr lang="en-IN" b="1" dirty="0"/>
              <a:t>MODELING</a:t>
            </a:r>
            <a:endParaRPr b="1" dirty="0">
              <a:latin typeface="Audiowide" panose="020B0604020202020204" charset="0"/>
            </a:endParaRPr>
          </a:p>
        </p:txBody>
      </p:sp>
      <p:sp>
        <p:nvSpPr>
          <p:cNvPr id="5" name="Google Shape;1465;p58">
            <a:extLst>
              <a:ext uri="{FF2B5EF4-FFF2-40B4-BE49-F238E27FC236}">
                <a16:creationId xmlns:a16="http://schemas.microsoft.com/office/drawing/2014/main" id="{39724A55-D433-00B6-7E8D-6BD30B70FC59}"/>
              </a:ext>
            </a:extLst>
          </p:cNvPr>
          <p:cNvSpPr txBox="1">
            <a:spLocks noGrp="1"/>
          </p:cNvSpPr>
          <p:nvPr/>
        </p:nvSpPr>
        <p:spPr>
          <a:xfrm>
            <a:off x="2151356" y="2217435"/>
            <a:ext cx="7717500" cy="3128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1"/>
              </a:buClr>
              <a:buSzPts val="1200"/>
              <a:buFont typeface="Karla"/>
              <a:buChar char="●"/>
              <a:defRPr sz="1200" b="0" i="0" u="none" strike="noStrike" cap="none">
                <a:solidFill>
                  <a:schemeClr val="lt1"/>
                </a:solidFill>
                <a:latin typeface="Karla"/>
                <a:ea typeface="Karla"/>
                <a:cs typeface="Karla"/>
                <a:sym typeface="Karla"/>
              </a:defRPr>
            </a:lvl1pPr>
            <a:lvl2pPr marL="914400" marR="0" lvl="1"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2pPr>
            <a:lvl3pPr marL="1371600" marR="0" lvl="2"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3pPr>
            <a:lvl4pPr marL="1828800" marR="0" lvl="3"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4pPr>
            <a:lvl5pPr marL="2286000" marR="0" lvl="4"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5pPr>
            <a:lvl6pPr marL="2743200" marR="0" lvl="5"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6pPr>
            <a:lvl7pPr marL="3200400" marR="0" lvl="6"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7pPr>
            <a:lvl8pPr marL="3657600" marR="0" lvl="7"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8pPr>
            <a:lvl9pPr marL="4114800" marR="0" lvl="8" indent="-317500" algn="l" rtl="0">
              <a:lnSpc>
                <a:spcPct val="100000"/>
              </a:lnSpc>
              <a:spcBef>
                <a:spcPts val="0"/>
              </a:spcBef>
              <a:spcAft>
                <a:spcPts val="0"/>
              </a:spcAft>
              <a:buClr>
                <a:schemeClr val="lt1"/>
              </a:buClr>
              <a:buSzPts val="1400"/>
              <a:buFont typeface="Karla"/>
              <a:buChar char="■"/>
              <a:defRPr sz="1400" b="0" i="0" u="none" strike="noStrike" cap="none">
                <a:solidFill>
                  <a:schemeClr val="lt1"/>
                </a:solidFill>
                <a:latin typeface="Karla"/>
                <a:ea typeface="Karla"/>
                <a:cs typeface="Karla"/>
                <a:sym typeface="Karla"/>
              </a:defRPr>
            </a:lvl9pPr>
          </a:lstStyle>
          <a:p>
            <a:pPr marL="285750" lvl="0" indent="-285750" algn="l" rtl="0">
              <a:spcBef>
                <a:spcPts val="0"/>
              </a:spcBef>
              <a:spcAft>
                <a:spcPts val="0"/>
              </a:spcAft>
              <a:buFont typeface="Wingdings" panose="05000000000000000000" pitchFamily="2" charset="2"/>
              <a:buChar char="Ø"/>
            </a:pPr>
            <a:r>
              <a:rPr lang="en-US" sz="2000" b="1" dirty="0">
                <a:solidFill>
                  <a:srgbClr val="D1D5DB"/>
                </a:solidFill>
                <a:latin typeface="+mn-lt"/>
              </a:rPr>
              <a:t>The first step is to import the package that we are going to use.</a:t>
            </a:r>
          </a:p>
          <a:p>
            <a:pPr marL="285750" indent="-285750">
              <a:buFont typeface="Wingdings" panose="05000000000000000000" pitchFamily="2" charset="2"/>
              <a:buChar char="Ø"/>
            </a:pPr>
            <a:r>
              <a:rPr lang="en-US" sz="2000" b="1" dirty="0">
                <a:solidFill>
                  <a:srgbClr val="D1D5DB"/>
                </a:solidFill>
                <a:latin typeface="+mn-lt"/>
              </a:rPr>
              <a:t>The next step is to read the dataset and data preprocessing.</a:t>
            </a:r>
          </a:p>
          <a:p>
            <a:pPr marL="285750" indent="-285750">
              <a:buFont typeface="Wingdings" panose="05000000000000000000" pitchFamily="2" charset="2"/>
              <a:buChar char="Ø"/>
            </a:pPr>
            <a:r>
              <a:rPr lang="en-US" sz="2000" b="1" dirty="0">
                <a:solidFill>
                  <a:srgbClr val="D1D5DB"/>
                </a:solidFill>
                <a:latin typeface="+mn-lt"/>
              </a:rPr>
              <a:t>Further we visualize the data by using various visualization techniques.</a:t>
            </a:r>
          </a:p>
          <a:p>
            <a:pPr marL="285750" lvl="0" indent="-285750" algn="l" rtl="0">
              <a:spcBef>
                <a:spcPts val="0"/>
              </a:spcBef>
              <a:spcAft>
                <a:spcPts val="0"/>
              </a:spcAft>
              <a:buFont typeface="Wingdings" panose="05000000000000000000" pitchFamily="2" charset="2"/>
              <a:buChar char="Ø"/>
            </a:pPr>
            <a:r>
              <a:rPr lang="en-US" sz="2000" b="1" dirty="0">
                <a:solidFill>
                  <a:srgbClr val="D1D5DB"/>
                </a:solidFill>
                <a:latin typeface="+mn-lt"/>
              </a:rPr>
              <a:t>Make the datasets to train and we make the dataset to fit into the model.</a:t>
            </a:r>
          </a:p>
          <a:p>
            <a:pPr marL="285750" indent="-285750">
              <a:buFont typeface="Wingdings" panose="05000000000000000000" pitchFamily="2" charset="2"/>
              <a:buChar char="Ø"/>
            </a:pPr>
            <a:r>
              <a:rPr lang="en-US" sz="2000" b="1" dirty="0">
                <a:solidFill>
                  <a:srgbClr val="D1D5DB"/>
                </a:solidFill>
                <a:latin typeface="+mn-lt"/>
              </a:rPr>
              <a:t>Using the algorithm the model will predict the output.</a:t>
            </a:r>
          </a:p>
          <a:p>
            <a:pPr marL="285750" lvl="0" indent="-285750" algn="l" rtl="0">
              <a:spcBef>
                <a:spcPts val="0"/>
              </a:spcBef>
              <a:spcAft>
                <a:spcPts val="0"/>
              </a:spcAft>
              <a:buFont typeface="Wingdings" panose="05000000000000000000" pitchFamily="2" charset="2"/>
              <a:buChar char="Ø"/>
            </a:pPr>
            <a:r>
              <a:rPr lang="en-US" sz="2000" b="1" dirty="0">
                <a:solidFill>
                  <a:srgbClr val="D1D5DB"/>
                </a:solidFill>
                <a:latin typeface="+mn-lt"/>
              </a:rPr>
              <a:t>Test the model whether it prediction is correct or not.</a:t>
            </a:r>
          </a:p>
          <a:p>
            <a:pPr marL="0" lvl="0" indent="0" algn="l" rtl="0">
              <a:spcBef>
                <a:spcPts val="0"/>
              </a:spcBef>
              <a:spcAft>
                <a:spcPts val="0"/>
              </a:spcAft>
              <a:buNone/>
            </a:pPr>
            <a:endParaRPr lang="en-US" sz="2000" b="1" dirty="0">
              <a:solidFill>
                <a:srgbClr val="D1D5DB"/>
              </a:solidFill>
              <a:latin typeface="+mn-lt"/>
            </a:endParaRPr>
          </a:p>
        </p:txBody>
      </p:sp>
      <p:grpSp>
        <p:nvGrpSpPr>
          <p:cNvPr id="9" name="Google Shape;1478;p58">
            <a:extLst>
              <a:ext uri="{FF2B5EF4-FFF2-40B4-BE49-F238E27FC236}">
                <a16:creationId xmlns:a16="http://schemas.microsoft.com/office/drawing/2014/main" id="{25347C7C-5992-FAA2-7DA7-A904B74C4955}"/>
              </a:ext>
            </a:extLst>
          </p:cNvPr>
          <p:cNvGrpSpPr/>
          <p:nvPr/>
        </p:nvGrpSpPr>
        <p:grpSpPr>
          <a:xfrm>
            <a:off x="1616263" y="1120570"/>
            <a:ext cx="288601" cy="1096680"/>
            <a:chOff x="1006700" y="2603975"/>
            <a:chExt cx="55450" cy="210700"/>
          </a:xfrm>
        </p:grpSpPr>
        <p:sp>
          <p:nvSpPr>
            <p:cNvPr id="10" name="Google Shape;1479;p58">
              <a:extLst>
                <a:ext uri="{FF2B5EF4-FFF2-40B4-BE49-F238E27FC236}">
                  <a16:creationId xmlns:a16="http://schemas.microsoft.com/office/drawing/2014/main" id="{A592E7CD-C87F-3D25-EF9E-DF5840D2592D}"/>
                </a:ext>
              </a:extLst>
            </p:cNvPr>
            <p:cNvSpPr/>
            <p:nvPr/>
          </p:nvSpPr>
          <p:spPr>
            <a:xfrm>
              <a:off x="1006700" y="262997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1" name="Google Shape;1480;p58">
              <a:extLst>
                <a:ext uri="{FF2B5EF4-FFF2-40B4-BE49-F238E27FC236}">
                  <a16:creationId xmlns:a16="http://schemas.microsoft.com/office/drawing/2014/main" id="{D7085C34-F08D-4923-CC65-47A7B237A439}"/>
                </a:ext>
              </a:extLst>
            </p:cNvPr>
            <p:cNvSpPr/>
            <p:nvPr/>
          </p:nvSpPr>
          <p:spPr>
            <a:xfrm>
              <a:off x="1032700" y="260397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2" name="Google Shape;1481;p58">
              <a:extLst>
                <a:ext uri="{FF2B5EF4-FFF2-40B4-BE49-F238E27FC236}">
                  <a16:creationId xmlns:a16="http://schemas.microsoft.com/office/drawing/2014/main" id="{2F6ACF61-96C8-8F88-129B-C01C8E75C47A}"/>
                </a:ext>
              </a:extLst>
            </p:cNvPr>
            <p:cNvSpPr/>
            <p:nvPr/>
          </p:nvSpPr>
          <p:spPr>
            <a:xfrm>
              <a:off x="1006700" y="2707200"/>
              <a:ext cx="55450" cy="3850"/>
            </a:xfrm>
            <a:custGeom>
              <a:avLst/>
              <a:gdLst/>
              <a:ahLst/>
              <a:cxnLst/>
              <a:rect l="l" t="t" r="r" b="b"/>
              <a:pathLst>
                <a:path w="2218" h="154" extrusionOk="0">
                  <a:moveTo>
                    <a:pt x="0" y="1"/>
                  </a:moveTo>
                  <a:lnTo>
                    <a:pt x="0" y="154"/>
                  </a:lnTo>
                  <a:lnTo>
                    <a:pt x="2218" y="154"/>
                  </a:lnTo>
                  <a:lnTo>
                    <a:pt x="2218" y="1"/>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3" name="Google Shape;1482;p58">
              <a:extLst>
                <a:ext uri="{FF2B5EF4-FFF2-40B4-BE49-F238E27FC236}">
                  <a16:creationId xmlns:a16="http://schemas.microsoft.com/office/drawing/2014/main" id="{A44DF703-3DBC-E88B-D1F4-9D75CA2513ED}"/>
                </a:ext>
              </a:extLst>
            </p:cNvPr>
            <p:cNvSpPr/>
            <p:nvPr/>
          </p:nvSpPr>
          <p:spPr>
            <a:xfrm>
              <a:off x="1032700" y="2681600"/>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4" name="Google Shape;1483;p58">
              <a:extLst>
                <a:ext uri="{FF2B5EF4-FFF2-40B4-BE49-F238E27FC236}">
                  <a16:creationId xmlns:a16="http://schemas.microsoft.com/office/drawing/2014/main" id="{194BE276-B58D-E497-3268-350423C64F56}"/>
                </a:ext>
              </a:extLst>
            </p:cNvPr>
            <p:cNvSpPr/>
            <p:nvPr/>
          </p:nvSpPr>
          <p:spPr>
            <a:xfrm>
              <a:off x="1006700" y="2785225"/>
              <a:ext cx="55450" cy="3850"/>
            </a:xfrm>
            <a:custGeom>
              <a:avLst/>
              <a:gdLst/>
              <a:ahLst/>
              <a:cxnLst/>
              <a:rect l="l" t="t" r="r" b="b"/>
              <a:pathLst>
                <a:path w="2218" h="154" extrusionOk="0">
                  <a:moveTo>
                    <a:pt x="0" y="0"/>
                  </a:moveTo>
                  <a:lnTo>
                    <a:pt x="0" y="153"/>
                  </a:lnTo>
                  <a:lnTo>
                    <a:pt x="2218" y="153"/>
                  </a:lnTo>
                  <a:lnTo>
                    <a:pt x="2218"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5" name="Google Shape;1484;p58">
              <a:extLst>
                <a:ext uri="{FF2B5EF4-FFF2-40B4-BE49-F238E27FC236}">
                  <a16:creationId xmlns:a16="http://schemas.microsoft.com/office/drawing/2014/main" id="{AD60700A-38F1-729A-D945-B79FC4A11729}"/>
                </a:ext>
              </a:extLst>
            </p:cNvPr>
            <p:cNvSpPr/>
            <p:nvPr/>
          </p:nvSpPr>
          <p:spPr>
            <a:xfrm>
              <a:off x="1032700" y="2759225"/>
              <a:ext cx="3850" cy="55450"/>
            </a:xfrm>
            <a:custGeom>
              <a:avLst/>
              <a:gdLst/>
              <a:ahLst/>
              <a:cxnLst/>
              <a:rect l="l" t="t" r="r" b="b"/>
              <a:pathLst>
                <a:path w="154" h="2218" extrusionOk="0">
                  <a:moveTo>
                    <a:pt x="0" y="0"/>
                  </a:moveTo>
                  <a:lnTo>
                    <a:pt x="0" y="2218"/>
                  </a:lnTo>
                  <a:lnTo>
                    <a:pt x="153" y="2218"/>
                  </a:lnTo>
                  <a:lnTo>
                    <a:pt x="153" y="0"/>
                  </a:ln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4171072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2.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48C88F1-1664-415F-AFCE-F6CF45809817}">
  <ds:schemaRefs>
    <ds:schemaRef ds:uri="http://purl.org/dc/dcmitype/"/>
    <ds:schemaRef ds:uri="http://purl.org/dc/elements/1.1/"/>
    <ds:schemaRef ds:uri="http://schemas.microsoft.com/office/2006/documentManagement/types"/>
    <ds:schemaRef ds:uri="71af3243-3dd4-4a8d-8c0d-dd76da1f02a5"/>
    <ds:schemaRef ds:uri="http://schemas.openxmlformats.org/package/2006/metadata/core-properties"/>
    <ds:schemaRef ds:uri="http://purl.org/dc/terms/"/>
    <ds:schemaRef ds:uri="http://schemas.microsoft.com/office/infopath/2007/PartnerControls"/>
    <ds:schemaRef ds:uri="16c05727-aa75-4e4a-9b5f-8a80a116589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Digital design</Template>
  <TotalTime>73</TotalTime>
  <Words>695</Words>
  <Application>Microsoft Office PowerPoint</Application>
  <PresentationFormat>Widescreen</PresentationFormat>
  <Paragraphs>57</Paragraphs>
  <Slides>12</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Audiowide</vt:lpstr>
      <vt:lpstr>Calibri</vt:lpstr>
      <vt:lpstr>Century Gothic</vt:lpstr>
      <vt:lpstr>Karla</vt:lpstr>
      <vt:lpstr>Söhne</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Pramod Chandra</dc:creator>
  <cp:lastModifiedBy>Pramod Chandra</cp:lastModifiedBy>
  <cp:revision>1</cp:revision>
  <dcterms:created xsi:type="dcterms:W3CDTF">2023-07-16T15:12:42Z</dcterms:created>
  <dcterms:modified xsi:type="dcterms:W3CDTF">2023-07-16T16:25:45Z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